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5"/>
  </p:notesMasterIdLst>
  <p:sldIdLst>
    <p:sldId id="258" r:id="rId2"/>
    <p:sldId id="312" r:id="rId3"/>
    <p:sldId id="271" r:id="rId4"/>
    <p:sldId id="272" r:id="rId5"/>
    <p:sldId id="313" r:id="rId6"/>
    <p:sldId id="296" r:id="rId7"/>
    <p:sldId id="318" r:id="rId8"/>
    <p:sldId id="315" r:id="rId9"/>
    <p:sldId id="319" r:id="rId10"/>
    <p:sldId id="336" r:id="rId11"/>
    <p:sldId id="324" r:id="rId12"/>
    <p:sldId id="325" r:id="rId13"/>
    <p:sldId id="323" r:id="rId14"/>
    <p:sldId id="326" r:id="rId15"/>
    <p:sldId id="329" r:id="rId16"/>
    <p:sldId id="331" r:id="rId17"/>
    <p:sldId id="332" r:id="rId18"/>
    <p:sldId id="335" r:id="rId19"/>
    <p:sldId id="342" r:id="rId20"/>
    <p:sldId id="345" r:id="rId21"/>
    <p:sldId id="343" r:id="rId22"/>
    <p:sldId id="346" r:id="rId23"/>
    <p:sldId id="344" r:id="rId24"/>
    <p:sldId id="333" r:id="rId25"/>
    <p:sldId id="339" r:id="rId26"/>
    <p:sldId id="337" r:id="rId27"/>
    <p:sldId id="340" r:id="rId28"/>
    <p:sldId id="338" r:id="rId29"/>
    <p:sldId id="321" r:id="rId30"/>
    <p:sldId id="281" r:id="rId31"/>
    <p:sldId id="327" r:id="rId32"/>
    <p:sldId id="341" r:id="rId33"/>
    <p:sldId id="322" r:id="rId34"/>
  </p:sldIdLst>
  <p:sldSz cx="12192000" cy="6858000"/>
  <p:notesSz cx="6858000" cy="9144000"/>
  <p:embeddedFontLst>
    <p:embeddedFont>
      <p:font typeface="맑은 고딕" panose="020B0503020000020004" pitchFamily="50" charset="-127"/>
      <p:regular r:id="rId36"/>
      <p:bold r:id="rId37"/>
    </p:embeddedFont>
    <p:embeddedFont>
      <p:font typeface="a옛날사진관4" panose="02020600000000000000" pitchFamily="18" charset="-127"/>
      <p:regular r:id="rId38"/>
    </p:embeddedFont>
    <p:embeddedFont>
      <p:font typeface="나눔바른고딕" panose="020B0603020101020101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DE6658"/>
    <a:srgbClr val="FF5050"/>
    <a:srgbClr val="FFF899"/>
    <a:srgbClr val="FFFFDD"/>
    <a:srgbClr val="009AF2"/>
    <a:srgbClr val="FFFE00"/>
    <a:srgbClr val="FFFF00"/>
    <a:srgbClr val="A5BBE3"/>
    <a:srgbClr val="3C91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4" autoAdjust="0"/>
    <p:restoredTop sz="95320" autoAdjust="0"/>
  </p:normalViewPr>
  <p:slideViewPr>
    <p:cSldViewPr snapToGrid="0">
      <p:cViewPr varScale="1">
        <p:scale>
          <a:sx n="83" d="100"/>
          <a:sy n="83" d="100"/>
        </p:scale>
        <p:origin x="86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28DEE-5B70-417C-8A87-61D8337219B0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1E5D50-689E-4FD9-92DF-E31336B70D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008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27A4-36D2-4DE3-967B-4DC78CD240A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558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27A4-36D2-4DE3-967B-4DC78CD240A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405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27A4-36D2-4DE3-967B-4DC78CD240A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603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27A4-36D2-4DE3-967B-4DC78CD240A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843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27A4-36D2-4DE3-967B-4DC78CD240A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567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27A4-36D2-4DE3-967B-4DC78CD240A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399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27A4-36D2-4DE3-967B-4DC78CD240A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710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27A4-36D2-4DE3-967B-4DC78CD240A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235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27A4-36D2-4DE3-967B-4DC78CD240A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42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27A4-36D2-4DE3-967B-4DC78CD240A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358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27A4-36D2-4DE3-967B-4DC78CD240A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855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27A4-36D2-4DE3-967B-4DC78CD240A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881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27A4-36D2-4DE3-967B-4DC78CD240A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658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27A4-36D2-4DE3-967B-4DC78CD240A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201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27A4-36D2-4DE3-967B-4DC78CD240A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089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627A4-36D2-4DE3-967B-4DC78CD240A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417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379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66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016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026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169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313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34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82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897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070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510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95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92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평행 사변형 21"/>
          <p:cNvSpPr/>
          <p:nvPr/>
        </p:nvSpPr>
        <p:spPr>
          <a:xfrm rot="5400000" flipH="1" flipV="1">
            <a:off x="6708034" y="2865710"/>
            <a:ext cx="4777701" cy="740774"/>
          </a:xfrm>
          <a:prstGeom prst="parallelogram">
            <a:avLst>
              <a:gd name="adj" fmla="val 63272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3789162" y="557092"/>
            <a:ext cx="5065486" cy="5225142"/>
          </a:xfrm>
          <a:prstGeom prst="round2SameRect">
            <a:avLst/>
          </a:prstGeom>
          <a:solidFill>
            <a:srgbClr val="3C92CA"/>
          </a:solidFill>
          <a:ln w="1111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58344" y="1373057"/>
            <a:ext cx="2708695" cy="4537495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84664" y="4211794"/>
            <a:ext cx="4633004" cy="1860549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789085" y="1373057"/>
            <a:ext cx="77" cy="668930"/>
          </a:xfrm>
          <a:prstGeom prst="line">
            <a:avLst/>
          </a:prstGeom>
          <a:ln w="1111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8840526" y="4052605"/>
            <a:ext cx="9236" cy="1193652"/>
          </a:xfrm>
          <a:prstGeom prst="line">
            <a:avLst/>
          </a:prstGeom>
          <a:ln w="1111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454143" y="2104537"/>
            <a:ext cx="5642741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5000" b="1" kern="0" dirty="0" smtClean="0">
                <a:solidFill>
                  <a:schemeClr val="bg1"/>
                </a:solidFill>
                <a:effectLst>
                  <a:outerShdw blurRad="4445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사진 순서 정리</a:t>
            </a:r>
            <a:endParaRPr lang="en-US" altLang="ko-KR" sz="5000" b="1" kern="0" dirty="0" smtClean="0">
              <a:solidFill>
                <a:schemeClr val="bg1"/>
              </a:solidFill>
              <a:effectLst>
                <a:outerShdw blurRad="444500" dist="38100" dir="8100000" algn="tr" rotWithShape="0">
                  <a:prstClr val="black">
                    <a:alpha val="40000"/>
                  </a:prstClr>
                </a:outerShdw>
              </a:effectLst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latinLnBrk="0">
              <a:defRPr/>
            </a:pPr>
            <a:r>
              <a:rPr lang="ko-KR" altLang="en-US" sz="5000" b="1" kern="0" dirty="0" smtClean="0">
                <a:solidFill>
                  <a:schemeClr val="bg1"/>
                </a:solidFill>
                <a:effectLst>
                  <a:outerShdw blurRad="4445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어플리케이션</a:t>
            </a:r>
            <a:endParaRPr lang="en-US" altLang="ko-KR" sz="5000" b="1" kern="0" dirty="0" smtClean="0">
              <a:solidFill>
                <a:schemeClr val="bg1"/>
              </a:solidFill>
              <a:effectLst>
                <a:outerShdw blurRad="444500" dist="38100" dir="8100000" algn="tr" rotWithShape="0">
                  <a:prstClr val="black">
                    <a:alpha val="40000"/>
                  </a:prstClr>
                </a:outerShdw>
              </a:effectLst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latinLnBrk="0">
              <a:defRPr/>
            </a:pPr>
            <a:r>
              <a:rPr lang="en-US" altLang="ko-KR" sz="5000" b="1" kern="0" dirty="0" smtClean="0">
                <a:solidFill>
                  <a:srgbClr val="FFC000"/>
                </a:solidFill>
                <a:effectLst>
                  <a:outerShdw blurRad="4445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BUBBLE</a:t>
            </a:r>
            <a:r>
              <a:rPr lang="ko-KR" altLang="en-US" sz="5000" b="1" kern="0" dirty="0" smtClean="0">
                <a:solidFill>
                  <a:srgbClr val="FFC000"/>
                </a:solidFill>
                <a:effectLst>
                  <a:outerShdw blurRad="4445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endParaRPr lang="en-US" altLang="ko-KR" sz="5000" b="1" kern="0" dirty="0" smtClean="0">
              <a:solidFill>
                <a:srgbClr val="FFC000"/>
              </a:solidFill>
              <a:effectLst>
                <a:outerShdw blurRad="444500" dist="38100" dir="8100000" algn="tr" rotWithShape="0">
                  <a:prstClr val="black">
                    <a:alpha val="40000"/>
                  </a:prstClr>
                </a:outerShdw>
              </a:effectLst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latinLnBrk="0">
              <a:defRPr/>
            </a:pPr>
            <a:endParaRPr lang="en-US" altLang="ko-KR" sz="1300" b="1" kern="0" dirty="0" smtClean="0">
              <a:solidFill>
                <a:schemeClr val="bg1"/>
              </a:solidFill>
              <a:effectLst>
                <a:outerShdw blurRad="444500" dist="38100" dir="8100000" algn="tr" rotWithShape="0">
                  <a:prstClr val="black">
                    <a:alpha val="40000"/>
                  </a:prstClr>
                </a:outerShdw>
              </a:effectLst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latinLnBrk="0">
              <a:defRPr/>
            </a:pPr>
            <a:endParaRPr lang="en-US" altLang="ko-KR" sz="1300" b="1" kern="0" dirty="0" smtClean="0">
              <a:solidFill>
                <a:schemeClr val="bg1"/>
              </a:solidFill>
              <a:effectLst>
                <a:outerShdw blurRad="444500" dist="38100" dir="8100000" algn="tr" rotWithShape="0">
                  <a:prstClr val="black">
                    <a:alpha val="40000"/>
                  </a:prstClr>
                </a:outerShdw>
              </a:effectLst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latinLnBrk="0">
              <a:defRPr/>
            </a:pPr>
            <a:r>
              <a:rPr lang="ko-KR" altLang="en-US" sz="1300" kern="0" dirty="0">
                <a:solidFill>
                  <a:schemeClr val="bg1"/>
                </a:solidFill>
                <a:effectLst>
                  <a:outerShdw blurRad="4445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모바일 프로그래밍 모바일 앱 구현 계획 발표자료</a:t>
            </a:r>
            <a:endParaRPr lang="en-US" altLang="ko-KR" sz="1300" kern="0" dirty="0" smtClean="0">
              <a:solidFill>
                <a:schemeClr val="bg1"/>
              </a:solidFill>
              <a:effectLst>
                <a:outerShdw blurRad="444500" dist="38100" dir="8100000" algn="tr" rotWithShape="0">
                  <a:prstClr val="black">
                    <a:alpha val="40000"/>
                  </a:prstClr>
                </a:outerShdw>
              </a:effectLst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latinLnBrk="0">
              <a:defRPr/>
            </a:pPr>
            <a:endParaRPr lang="ko-KR" altLang="en-US" sz="7200" kern="0" dirty="0">
              <a:solidFill>
                <a:prstClr val="white"/>
              </a:solidFill>
              <a:effectLst>
                <a:outerShdw blurRad="444500" dist="38100" dir="8100000" algn="tr" rotWithShape="0">
                  <a:prstClr val="black">
                    <a:alpha val="40000"/>
                  </a:prstClr>
                </a:outerShdw>
              </a:effectLst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42" name="모서리가 둥근 사각형 설명선 41"/>
          <p:cNvSpPr/>
          <p:nvPr/>
        </p:nvSpPr>
        <p:spPr>
          <a:xfrm>
            <a:off x="6389096" y="3817579"/>
            <a:ext cx="1382838" cy="506406"/>
          </a:xfrm>
          <a:prstGeom prst="wedgeRoundRectCallout">
            <a:avLst>
              <a:gd name="adj1" fmla="val -31996"/>
              <a:gd name="adj2" fmla="val 96205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백점만점</a:t>
            </a:r>
            <a:endParaRPr lang="ko-KR" altLang="en-US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5167039" y="5542334"/>
            <a:ext cx="2292405" cy="12904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254886" y="5581181"/>
            <a:ext cx="2204558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rgbClr val="FFC000"/>
                </a:solidFill>
                <a:effectLst/>
                <a:latin typeface="a옛날사진관4" panose="02020600000000000000" pitchFamily="18" charset="-127"/>
                <a:ea typeface="a옛날사진관4" panose="02020600000000000000" pitchFamily="18" charset="-127"/>
              </a:rPr>
              <a:t>2014136007 </a:t>
            </a:r>
            <a:r>
              <a:rPr lang="ko-KR" altLang="en-US" sz="1500" smtClean="0">
                <a:solidFill>
                  <a:srgbClr val="FFC000"/>
                </a:solidFill>
                <a:effectLst/>
                <a:latin typeface="a옛날사진관4" panose="02020600000000000000" pitchFamily="18" charset="-127"/>
                <a:ea typeface="a옛날사진관4" panose="02020600000000000000" pitchFamily="18" charset="-127"/>
              </a:rPr>
              <a:t>김기백</a:t>
            </a:r>
            <a:endParaRPr lang="en-US" altLang="ko-KR" sz="1500" smtClean="0">
              <a:solidFill>
                <a:srgbClr val="FFC000"/>
              </a:solidFill>
              <a:effectLst/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r>
              <a:rPr lang="en-US" altLang="ko-KR" sz="1500" smtClean="0">
                <a:solidFill>
                  <a:schemeClr val="bg1"/>
                </a:solidFill>
                <a:effectLst/>
                <a:latin typeface="a옛날사진관4" panose="02020600000000000000" pitchFamily="18" charset="-127"/>
                <a:ea typeface="a옛날사진관4" panose="02020600000000000000" pitchFamily="18" charset="-127"/>
              </a:rPr>
              <a:t>2017136029 </a:t>
            </a:r>
            <a:r>
              <a:rPr lang="ko-KR" altLang="en-US" sz="1500" smtClean="0">
                <a:solidFill>
                  <a:schemeClr val="bg1"/>
                </a:solidFill>
                <a:effectLst/>
                <a:latin typeface="a옛날사진관4" panose="02020600000000000000" pitchFamily="18" charset="-127"/>
                <a:ea typeface="a옛날사진관4" panose="02020600000000000000" pitchFamily="18" charset="-127"/>
              </a:rPr>
              <a:t>김하경</a:t>
            </a:r>
            <a:endParaRPr lang="en-US" altLang="ko-KR" sz="1500" smtClean="0">
              <a:solidFill>
                <a:schemeClr val="bg1"/>
              </a:solidFill>
              <a:effectLst/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r>
              <a:rPr lang="en-US" altLang="ko-KR" sz="1500" smtClean="0">
                <a:solidFill>
                  <a:schemeClr val="bg1"/>
                </a:solidFill>
                <a:effectLst/>
                <a:latin typeface="a옛날사진관4" panose="02020600000000000000" pitchFamily="18" charset="-127"/>
                <a:ea typeface="a옛날사진관4" panose="02020600000000000000" pitchFamily="18" charset="-127"/>
              </a:rPr>
              <a:t>2017136121 </a:t>
            </a:r>
            <a:r>
              <a:rPr lang="ko-KR" altLang="en-US" sz="1500" smtClean="0">
                <a:solidFill>
                  <a:schemeClr val="bg1"/>
                </a:solidFill>
                <a:effectLst/>
                <a:latin typeface="a옛날사진관4" panose="02020600000000000000" pitchFamily="18" charset="-127"/>
                <a:ea typeface="a옛날사진관4" panose="02020600000000000000" pitchFamily="18" charset="-127"/>
              </a:rPr>
              <a:t>조미진</a:t>
            </a:r>
            <a:endParaRPr lang="ko-KR" altLang="en-US" sz="1500">
              <a:solidFill>
                <a:schemeClr val="bg1"/>
              </a:solidFill>
              <a:effectLst/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5167039" y="6354366"/>
            <a:ext cx="2292405" cy="12904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6040580" y="825403"/>
            <a:ext cx="646547" cy="68023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9111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1527" y="634468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9008" y="494602"/>
            <a:ext cx="2057223" cy="35357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90603" y="449802"/>
            <a:ext cx="180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UI </a:t>
            </a:r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스케치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48451" y="424543"/>
            <a:ext cx="538514" cy="3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01</a:t>
            </a:r>
            <a:endParaRPr lang="ko-KR" altLang="en-US" b="1">
              <a:solidFill>
                <a:schemeClr val="bg2">
                  <a:lumMod val="50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31" y="263879"/>
            <a:ext cx="835750" cy="86728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71759" y="437093"/>
            <a:ext cx="538514" cy="3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03</a:t>
            </a:r>
            <a:endParaRPr lang="ko-KR" altLang="en-US" b="1">
              <a:solidFill>
                <a:schemeClr val="bg2">
                  <a:lumMod val="50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475008" y="5474033"/>
            <a:ext cx="1189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초기 스케치</a:t>
            </a:r>
            <a:endParaRPr lang="ko-KR" altLang="en-US" sz="15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568403" y="5797198"/>
            <a:ext cx="953478" cy="45719"/>
          </a:xfrm>
          <a:prstGeom prst="rect">
            <a:avLst/>
          </a:prstGeom>
          <a:solidFill>
            <a:srgbClr val="009AF2"/>
          </a:solidFill>
          <a:ln>
            <a:solidFill>
              <a:srgbClr val="3C9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5380415" y="6396793"/>
            <a:ext cx="1303251" cy="96644"/>
            <a:chOff x="5380415" y="6396793"/>
            <a:chExt cx="1303251" cy="96644"/>
          </a:xfrm>
        </p:grpSpPr>
        <p:sp>
          <p:nvSpPr>
            <p:cNvPr id="49" name="타원 48"/>
            <p:cNvSpPr/>
            <p:nvPr/>
          </p:nvSpPr>
          <p:spPr>
            <a:xfrm rot="16200000">
              <a:off x="658907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 rot="16200000">
              <a:off x="6266632" y="6398844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 rot="16200000">
              <a:off x="570040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 rot="16200000">
              <a:off x="5380415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 rot="16200000">
              <a:off x="6005429" y="6396793"/>
              <a:ext cx="94593" cy="9459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231" y="1390530"/>
            <a:ext cx="2792722" cy="38566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68" y="1390530"/>
            <a:ext cx="2792722" cy="38968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571" y="1398841"/>
            <a:ext cx="2792722" cy="383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88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1527" y="634468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9008" y="494602"/>
            <a:ext cx="2057223" cy="35357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90603" y="449802"/>
            <a:ext cx="180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UI </a:t>
            </a:r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스케치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48451" y="424543"/>
            <a:ext cx="538514" cy="3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01</a:t>
            </a:r>
            <a:endParaRPr lang="ko-KR" altLang="en-US" b="1">
              <a:solidFill>
                <a:schemeClr val="bg2">
                  <a:lumMod val="50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31" y="263879"/>
            <a:ext cx="835750" cy="86728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71759" y="437093"/>
            <a:ext cx="538514" cy="3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03</a:t>
            </a:r>
            <a:endParaRPr lang="ko-KR" altLang="en-US" b="1">
              <a:solidFill>
                <a:schemeClr val="bg2">
                  <a:lumMod val="50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558651" y="1617563"/>
            <a:ext cx="2076226" cy="3250367"/>
          </a:xfrm>
          <a:prstGeom prst="roundRect">
            <a:avLst>
              <a:gd name="adj" fmla="val 26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71187" y="2939421"/>
            <a:ext cx="117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009AF2"/>
                </a:solidFill>
                <a:effectLst>
                  <a:glow rad="63500">
                    <a:schemeClr val="accent1">
                      <a:lumMod val="40000"/>
                      <a:lumOff val="60000"/>
                      <a:alpha val="40000"/>
                    </a:schemeClr>
                  </a:glow>
                </a:effectLst>
              </a:rPr>
              <a:t>BUBBLE</a:t>
            </a:r>
            <a:endParaRPr lang="ko-KR" altLang="en-US" b="1">
              <a:solidFill>
                <a:srgbClr val="009AF2"/>
              </a:solidFill>
              <a:effectLst>
                <a:glow rad="63500">
                  <a:schemeClr val="accent1">
                    <a:lumMod val="40000"/>
                    <a:lumOff val="60000"/>
                    <a:alpha val="40000"/>
                  </a:schemeClr>
                </a:glow>
              </a:effectLst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006" y="3401086"/>
            <a:ext cx="218223" cy="218223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032" y="3366178"/>
            <a:ext cx="253131" cy="253131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362" y="3320836"/>
            <a:ext cx="306375" cy="306375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790" y="3456899"/>
            <a:ext cx="165865" cy="165865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265" y="1155006"/>
            <a:ext cx="4175479" cy="41754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45880" y="5456995"/>
            <a:ext cx="1189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시작화면</a:t>
            </a:r>
            <a:endParaRPr lang="ko-KR" altLang="en-US" sz="15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39275" y="5780160"/>
            <a:ext cx="737314" cy="45719"/>
          </a:xfrm>
          <a:prstGeom prst="rect">
            <a:avLst/>
          </a:prstGeom>
          <a:solidFill>
            <a:srgbClr val="009AF2"/>
          </a:solidFill>
          <a:ln>
            <a:solidFill>
              <a:srgbClr val="3C9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606256" y="1617563"/>
            <a:ext cx="2076226" cy="3250367"/>
          </a:xfrm>
          <a:prstGeom prst="roundRect">
            <a:avLst>
              <a:gd name="adj" fmla="val 26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7118792" y="2939421"/>
            <a:ext cx="117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009AF2"/>
                </a:solidFill>
                <a:effectLst>
                  <a:glow rad="63500">
                    <a:schemeClr val="accent1">
                      <a:lumMod val="40000"/>
                      <a:lumOff val="60000"/>
                      <a:alpha val="40000"/>
                    </a:schemeClr>
                  </a:glow>
                </a:effectLst>
              </a:rPr>
              <a:t>BUBBLE</a:t>
            </a:r>
            <a:endParaRPr lang="ko-KR" altLang="en-US" b="1">
              <a:solidFill>
                <a:srgbClr val="009AF2"/>
              </a:solidFill>
              <a:effectLst>
                <a:glow rad="63500">
                  <a:schemeClr val="accent1">
                    <a:lumMod val="40000"/>
                    <a:lumOff val="60000"/>
                    <a:alpha val="40000"/>
                  </a:schemeClr>
                </a:glow>
              </a:effectLst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611" y="3401086"/>
            <a:ext cx="218223" cy="218223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37" y="3366178"/>
            <a:ext cx="253131" cy="253131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967" y="3320836"/>
            <a:ext cx="306375" cy="306375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395" y="3456899"/>
            <a:ext cx="165865" cy="165865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grpSp>
        <p:nvGrpSpPr>
          <p:cNvPr id="45" name="그룹 44"/>
          <p:cNvGrpSpPr/>
          <p:nvPr/>
        </p:nvGrpSpPr>
        <p:grpSpPr>
          <a:xfrm>
            <a:off x="5546870" y="1155006"/>
            <a:ext cx="4175479" cy="4175479"/>
            <a:chOff x="1087761" y="1672281"/>
            <a:chExt cx="4175479" cy="4175479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761" y="1672281"/>
              <a:ext cx="4175479" cy="4175479"/>
            </a:xfrm>
            <a:prstGeom prst="rect">
              <a:avLst/>
            </a:prstGeom>
          </p:spPr>
        </p:pic>
        <p:sp>
          <p:nvSpPr>
            <p:cNvPr id="47" name="모서리가 둥근 직사각형 46"/>
            <p:cNvSpPr/>
            <p:nvPr/>
          </p:nvSpPr>
          <p:spPr>
            <a:xfrm>
              <a:off x="2147147" y="2134838"/>
              <a:ext cx="2076226" cy="3250367"/>
            </a:xfrm>
            <a:prstGeom prst="roundRect">
              <a:avLst>
                <a:gd name="adj" fmla="val 267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7193485" y="5456995"/>
            <a:ext cx="1189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메인화면</a:t>
            </a:r>
            <a:endParaRPr lang="ko-KR" altLang="en-US" sz="15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286880" y="5780160"/>
            <a:ext cx="737314" cy="45719"/>
          </a:xfrm>
          <a:prstGeom prst="rect">
            <a:avLst/>
          </a:prstGeom>
          <a:solidFill>
            <a:srgbClr val="009AF2"/>
          </a:solidFill>
          <a:ln>
            <a:solidFill>
              <a:srgbClr val="3C9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6713371" y="2153123"/>
            <a:ext cx="1861790" cy="1985440"/>
          </a:xfrm>
          <a:prstGeom prst="rect">
            <a:avLst/>
          </a:prstGeom>
          <a:solidFill>
            <a:srgbClr val="A5B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Gallery</a:t>
            </a:r>
          </a:p>
          <a:p>
            <a:pPr algn="ctr"/>
            <a:r>
              <a:rPr lang="en-US" altLang="ko-KR" sz="1300" dirty="0" smtClean="0"/>
              <a:t>images</a:t>
            </a:r>
            <a:endParaRPr lang="ko-KR" altLang="en-US" sz="1300" dirty="0"/>
          </a:p>
        </p:txBody>
      </p:sp>
      <p:sp>
        <p:nvSpPr>
          <p:cNvPr id="78" name="TextBox 77"/>
          <p:cNvSpPr txBox="1"/>
          <p:nvPr/>
        </p:nvSpPr>
        <p:spPr>
          <a:xfrm>
            <a:off x="6689267" y="4460369"/>
            <a:ext cx="643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A5BBE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Rename</a:t>
            </a:r>
            <a:endParaRPr lang="ko-KR" altLang="en-US" sz="800" dirty="0">
              <a:solidFill>
                <a:srgbClr val="A5BBE3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441073" y="4467404"/>
            <a:ext cx="643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A5BBE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Switch</a:t>
            </a:r>
            <a:endParaRPr lang="ko-KR" altLang="en-US" sz="800" dirty="0">
              <a:solidFill>
                <a:srgbClr val="A5BBE3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150441" y="4460797"/>
            <a:ext cx="643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mtClean="0">
                <a:solidFill>
                  <a:srgbClr val="A5BBE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Memo</a:t>
            </a:r>
            <a:endParaRPr lang="ko-KR" altLang="en-US" sz="800">
              <a:solidFill>
                <a:srgbClr val="A5BBE3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6" name="모서리가 둥근 사각형 설명선 95"/>
          <p:cNvSpPr/>
          <p:nvPr/>
        </p:nvSpPr>
        <p:spPr>
          <a:xfrm>
            <a:off x="7015179" y="3829291"/>
            <a:ext cx="1458262" cy="442165"/>
          </a:xfrm>
          <a:prstGeom prst="wedgeRoundRectCallout">
            <a:avLst>
              <a:gd name="adj1" fmla="val -39468"/>
              <a:gd name="adj2" fmla="val 74800"/>
              <a:gd name="adj3" fmla="val 16667"/>
            </a:avLst>
          </a:prstGeom>
          <a:solidFill>
            <a:srgbClr val="009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/>
              <a:t>이용할 기능 선택</a:t>
            </a:r>
            <a:endParaRPr lang="ko-KR" altLang="en-US" sz="1100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6606256" y="1617564"/>
            <a:ext cx="2076226" cy="3255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6681469" y="1630907"/>
            <a:ext cx="1173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effectLst>
                  <a:glow rad="63500">
                    <a:schemeClr val="accent1">
                      <a:lumMod val="40000"/>
                      <a:lumOff val="60000"/>
                      <a:alpha val="40000"/>
                    </a:schemeClr>
                  </a:glow>
                </a:effectLst>
              </a:rPr>
              <a:t>폴더명</a:t>
            </a:r>
            <a:endParaRPr lang="ko-KR" altLang="en-US" sz="1200">
              <a:solidFill>
                <a:schemeClr val="bg1"/>
              </a:solidFill>
              <a:effectLst>
                <a:glow rad="63500">
                  <a:schemeClr val="accent1">
                    <a:lumMod val="40000"/>
                    <a:lumOff val="60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3540892" y="1630907"/>
            <a:ext cx="2076226" cy="3250367"/>
          </a:xfrm>
          <a:prstGeom prst="roundRect">
            <a:avLst>
              <a:gd name="adj" fmla="val 26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592" r="603" b="1"/>
          <a:stretch/>
        </p:blipFill>
        <p:spPr>
          <a:xfrm>
            <a:off x="3608033" y="1650902"/>
            <a:ext cx="1975342" cy="3158808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5380415" y="6396793"/>
            <a:ext cx="1303251" cy="96644"/>
            <a:chOff x="5380415" y="6396793"/>
            <a:chExt cx="1303251" cy="96644"/>
          </a:xfrm>
        </p:grpSpPr>
        <p:sp>
          <p:nvSpPr>
            <p:cNvPr id="49" name="타원 48"/>
            <p:cNvSpPr/>
            <p:nvPr/>
          </p:nvSpPr>
          <p:spPr>
            <a:xfrm rot="16200000">
              <a:off x="658907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 rot="16200000">
              <a:off x="6266632" y="6398844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 rot="16200000">
              <a:off x="570040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 rot="16200000">
              <a:off x="5380415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 rot="16200000">
              <a:off x="6005429" y="6396793"/>
              <a:ext cx="94593" cy="9459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34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1527" y="634468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9008" y="494602"/>
            <a:ext cx="2057223" cy="35357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48451" y="424543"/>
            <a:ext cx="538514" cy="3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2">
                    <a:lumMod val="50000"/>
                  </a:schemeClr>
                </a:solidFill>
              </a:rPr>
              <a:t>01</a:t>
            </a:r>
            <a:endParaRPr lang="ko-KR" altLang="en-US" b="1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31" y="263879"/>
            <a:ext cx="835750" cy="86728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71759" y="437093"/>
            <a:ext cx="538514" cy="3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03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6873631" y="1681318"/>
            <a:ext cx="2076226" cy="3250367"/>
          </a:xfrm>
          <a:prstGeom prst="roundRect">
            <a:avLst>
              <a:gd name="adj" fmla="val 26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/>
          <p:nvPr/>
        </p:nvSpPr>
        <p:spPr>
          <a:xfrm>
            <a:off x="7386167" y="3003176"/>
            <a:ext cx="117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009AF2"/>
                </a:solidFill>
                <a:effectLst>
                  <a:glow rad="63500">
                    <a:schemeClr val="accent1">
                      <a:lumMod val="40000"/>
                      <a:lumOff val="60000"/>
                      <a:alpha val="40000"/>
                    </a:schemeClr>
                  </a:glow>
                </a:effectLst>
              </a:rPr>
              <a:t>BUBBLE</a:t>
            </a:r>
            <a:endParaRPr lang="ko-KR" altLang="en-US" b="1">
              <a:solidFill>
                <a:srgbClr val="009AF2"/>
              </a:solidFill>
              <a:effectLst>
                <a:glow rad="63500">
                  <a:schemeClr val="accent1">
                    <a:lumMod val="40000"/>
                    <a:lumOff val="60000"/>
                    <a:alpha val="40000"/>
                  </a:schemeClr>
                </a:glow>
              </a:effectLst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986" y="3464841"/>
            <a:ext cx="218223" cy="218223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012" y="3429933"/>
            <a:ext cx="253131" cy="253131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342" y="3384591"/>
            <a:ext cx="306375" cy="306375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770" y="3520654"/>
            <a:ext cx="165865" cy="165865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grpSp>
        <p:nvGrpSpPr>
          <p:cNvPr id="100" name="그룹 99"/>
          <p:cNvGrpSpPr/>
          <p:nvPr/>
        </p:nvGrpSpPr>
        <p:grpSpPr>
          <a:xfrm>
            <a:off x="5814245" y="1218761"/>
            <a:ext cx="4175479" cy="4175479"/>
            <a:chOff x="1087761" y="1672281"/>
            <a:chExt cx="4175479" cy="4175479"/>
          </a:xfrm>
        </p:grpSpPr>
        <p:pic>
          <p:nvPicPr>
            <p:cNvPr id="101" name="그림 10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761" y="1672281"/>
              <a:ext cx="4175479" cy="4175479"/>
            </a:xfrm>
            <a:prstGeom prst="rect">
              <a:avLst/>
            </a:prstGeom>
          </p:spPr>
        </p:pic>
        <p:sp>
          <p:nvSpPr>
            <p:cNvPr id="102" name="모서리가 둥근 직사각형 101"/>
            <p:cNvSpPr/>
            <p:nvPr/>
          </p:nvSpPr>
          <p:spPr>
            <a:xfrm>
              <a:off x="2147147" y="2134838"/>
              <a:ext cx="2076226" cy="3250367"/>
            </a:xfrm>
            <a:prstGeom prst="roundRect">
              <a:avLst>
                <a:gd name="adj" fmla="val 267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7460860" y="5520750"/>
            <a:ext cx="1189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Rename</a:t>
            </a:r>
            <a:endParaRPr lang="ko-KR" altLang="en-US" sz="15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554255" y="5843915"/>
            <a:ext cx="737314" cy="45719"/>
          </a:xfrm>
          <a:prstGeom prst="rect">
            <a:avLst/>
          </a:prstGeom>
          <a:solidFill>
            <a:srgbClr val="009AF2"/>
          </a:solidFill>
          <a:ln>
            <a:solidFill>
              <a:srgbClr val="3C9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3" name="직선 연결선 122"/>
          <p:cNvCxnSpPr/>
          <p:nvPr/>
        </p:nvCxnSpPr>
        <p:spPr>
          <a:xfrm>
            <a:off x="6878703" y="2607198"/>
            <a:ext cx="2076226" cy="0"/>
          </a:xfrm>
          <a:prstGeom prst="line">
            <a:avLst/>
          </a:prstGeom>
          <a:ln w="12700">
            <a:solidFill>
              <a:srgbClr val="009A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6856094" y="2354214"/>
            <a:ext cx="5092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A5BBE3"/>
                </a:solidFill>
              </a:rPr>
              <a:t>이름</a:t>
            </a:r>
            <a:endParaRPr lang="ko-KR" altLang="en-US" sz="1000" b="1" dirty="0">
              <a:solidFill>
                <a:srgbClr val="A5BBE3"/>
              </a:solidFill>
            </a:endParaRPr>
          </a:p>
        </p:txBody>
      </p:sp>
      <p:cxnSp>
        <p:nvCxnSpPr>
          <p:cNvPr id="125" name="직선 연결선 124"/>
          <p:cNvCxnSpPr/>
          <p:nvPr/>
        </p:nvCxnSpPr>
        <p:spPr>
          <a:xfrm>
            <a:off x="6878703" y="3045211"/>
            <a:ext cx="2076226" cy="0"/>
          </a:xfrm>
          <a:prstGeom prst="line">
            <a:avLst/>
          </a:prstGeom>
          <a:ln w="12700">
            <a:solidFill>
              <a:srgbClr val="009A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6856094" y="2792227"/>
            <a:ext cx="5092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>
                <a:solidFill>
                  <a:srgbClr val="A5BBE3"/>
                </a:solidFill>
              </a:rPr>
              <a:t>장소</a:t>
            </a:r>
            <a:endParaRPr lang="ko-KR" altLang="en-US" sz="1000" b="1">
              <a:solidFill>
                <a:srgbClr val="A5BBE3"/>
              </a:solidFill>
            </a:endParaRPr>
          </a:p>
        </p:txBody>
      </p:sp>
      <p:cxnSp>
        <p:nvCxnSpPr>
          <p:cNvPr id="127" name="직선 연결선 126"/>
          <p:cNvCxnSpPr/>
          <p:nvPr/>
        </p:nvCxnSpPr>
        <p:spPr>
          <a:xfrm>
            <a:off x="6886143" y="3542100"/>
            <a:ext cx="2076226" cy="0"/>
          </a:xfrm>
          <a:prstGeom prst="line">
            <a:avLst/>
          </a:prstGeom>
          <a:ln w="12700">
            <a:solidFill>
              <a:srgbClr val="009A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6863534" y="3289116"/>
            <a:ext cx="5092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>
                <a:solidFill>
                  <a:srgbClr val="A5BBE3"/>
                </a:solidFill>
              </a:rPr>
              <a:t>시간</a:t>
            </a:r>
            <a:endParaRPr lang="ko-KR" altLang="en-US" sz="1000" b="1">
              <a:solidFill>
                <a:srgbClr val="A5BBE3"/>
              </a:solidFill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3496583" y="1663932"/>
            <a:ext cx="2076226" cy="3250367"/>
          </a:xfrm>
          <a:prstGeom prst="roundRect">
            <a:avLst>
              <a:gd name="adj" fmla="val 26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4009119" y="2985790"/>
            <a:ext cx="117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009AF2"/>
                </a:solidFill>
                <a:effectLst>
                  <a:glow rad="63500">
                    <a:schemeClr val="accent1">
                      <a:lumMod val="40000"/>
                      <a:lumOff val="60000"/>
                      <a:alpha val="40000"/>
                    </a:schemeClr>
                  </a:glow>
                </a:effectLst>
              </a:rPr>
              <a:t>BUBBLE</a:t>
            </a:r>
            <a:endParaRPr lang="ko-KR" altLang="en-US" b="1">
              <a:solidFill>
                <a:srgbClr val="009AF2"/>
              </a:solidFill>
              <a:effectLst>
                <a:glow rad="63500">
                  <a:schemeClr val="accent1">
                    <a:lumMod val="40000"/>
                    <a:lumOff val="60000"/>
                    <a:alpha val="40000"/>
                  </a:schemeClr>
                </a:glow>
              </a:effectLst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938" y="3447455"/>
            <a:ext cx="218223" cy="218223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964" y="3412547"/>
            <a:ext cx="253131" cy="253131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94" y="3367205"/>
            <a:ext cx="306375" cy="306375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722" y="3503268"/>
            <a:ext cx="165865" cy="165865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grpSp>
        <p:nvGrpSpPr>
          <p:cNvPr id="81" name="그룹 80"/>
          <p:cNvGrpSpPr/>
          <p:nvPr/>
        </p:nvGrpSpPr>
        <p:grpSpPr>
          <a:xfrm>
            <a:off x="2437197" y="1201375"/>
            <a:ext cx="4175479" cy="4175479"/>
            <a:chOff x="1087761" y="1672281"/>
            <a:chExt cx="4175479" cy="4175479"/>
          </a:xfrm>
        </p:grpSpPr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761" y="1672281"/>
              <a:ext cx="4175479" cy="4175479"/>
            </a:xfrm>
            <a:prstGeom prst="rect">
              <a:avLst/>
            </a:prstGeom>
          </p:spPr>
        </p:pic>
        <p:sp>
          <p:nvSpPr>
            <p:cNvPr id="83" name="모서리가 둥근 직사각형 82"/>
            <p:cNvSpPr/>
            <p:nvPr/>
          </p:nvSpPr>
          <p:spPr>
            <a:xfrm>
              <a:off x="2147147" y="2134838"/>
              <a:ext cx="2076226" cy="3250367"/>
            </a:xfrm>
            <a:prstGeom prst="roundRect">
              <a:avLst>
                <a:gd name="adj" fmla="val 267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4083812" y="5503364"/>
            <a:ext cx="1189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Rename</a:t>
            </a:r>
            <a:endParaRPr lang="ko-KR" altLang="en-US" sz="15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4177207" y="5826529"/>
            <a:ext cx="737314" cy="45719"/>
          </a:xfrm>
          <a:prstGeom prst="rect">
            <a:avLst/>
          </a:prstGeom>
          <a:solidFill>
            <a:srgbClr val="009AF2"/>
          </a:solidFill>
          <a:ln>
            <a:solidFill>
              <a:srgbClr val="3C9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2" name="그룹 91"/>
          <p:cNvGrpSpPr/>
          <p:nvPr/>
        </p:nvGrpSpPr>
        <p:grpSpPr>
          <a:xfrm>
            <a:off x="5169423" y="1909963"/>
            <a:ext cx="132080" cy="82492"/>
            <a:chOff x="8270240" y="2023110"/>
            <a:chExt cx="132080" cy="82492"/>
          </a:xfrm>
        </p:grpSpPr>
        <p:cxnSp>
          <p:nvCxnSpPr>
            <p:cNvPr id="93" name="직선 연결선 92"/>
            <p:cNvCxnSpPr/>
            <p:nvPr/>
          </p:nvCxnSpPr>
          <p:spPr>
            <a:xfrm>
              <a:off x="8270240" y="2023110"/>
              <a:ext cx="132080" cy="0"/>
            </a:xfrm>
            <a:prstGeom prst="line">
              <a:avLst/>
            </a:prstGeom>
            <a:ln w="12700">
              <a:solidFill>
                <a:srgbClr val="3C91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>
              <a:off x="8270240" y="2064962"/>
              <a:ext cx="132080" cy="0"/>
            </a:xfrm>
            <a:prstGeom prst="line">
              <a:avLst/>
            </a:prstGeom>
            <a:ln w="12700">
              <a:solidFill>
                <a:srgbClr val="3C91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8270240" y="2105602"/>
              <a:ext cx="132080" cy="0"/>
            </a:xfrm>
            <a:prstGeom prst="line">
              <a:avLst/>
            </a:prstGeom>
            <a:ln w="12700">
              <a:solidFill>
                <a:srgbClr val="3C91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직사각형 107"/>
          <p:cNvSpPr/>
          <p:nvPr/>
        </p:nvSpPr>
        <p:spPr>
          <a:xfrm>
            <a:off x="3603698" y="2199492"/>
            <a:ext cx="1861790" cy="1985440"/>
          </a:xfrm>
          <a:prstGeom prst="rect">
            <a:avLst/>
          </a:prstGeom>
          <a:solidFill>
            <a:srgbClr val="A5B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Gallery</a:t>
            </a:r>
          </a:p>
          <a:p>
            <a:pPr algn="ctr"/>
            <a:r>
              <a:rPr lang="en-US" altLang="ko-KR" sz="1300" dirty="0" smtClean="0"/>
              <a:t>images</a:t>
            </a:r>
            <a:endParaRPr lang="ko-KR" altLang="en-US" sz="1300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4224745" y="2300403"/>
            <a:ext cx="0" cy="1830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4851199" y="2305224"/>
            <a:ext cx="0" cy="1830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689047" y="2905438"/>
            <a:ext cx="16405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671665" y="3503268"/>
            <a:ext cx="16405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3608006" y="4311442"/>
            <a:ext cx="569201" cy="524631"/>
          </a:xfrm>
          <a:prstGeom prst="rect">
            <a:avLst/>
          </a:prstGeom>
          <a:solidFill>
            <a:srgbClr val="A5B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바꾸고 싶은 사진</a:t>
            </a:r>
            <a:endParaRPr lang="ko-KR" altLang="en-US" sz="1000" dirty="0"/>
          </a:p>
        </p:txBody>
      </p:sp>
      <p:sp>
        <p:nvSpPr>
          <p:cNvPr id="122" name="직사각형 121"/>
          <p:cNvSpPr/>
          <p:nvPr/>
        </p:nvSpPr>
        <p:spPr>
          <a:xfrm>
            <a:off x="4224745" y="4311442"/>
            <a:ext cx="569201" cy="524631"/>
          </a:xfrm>
          <a:prstGeom prst="rect">
            <a:avLst/>
          </a:prstGeom>
          <a:solidFill>
            <a:srgbClr val="A5B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원하는 </a:t>
            </a:r>
            <a:r>
              <a:rPr lang="ko-KR" altLang="en-US" sz="1000" dirty="0"/>
              <a:t>위치의 사진</a:t>
            </a:r>
          </a:p>
          <a:p>
            <a:pPr algn="ctr"/>
            <a:endParaRPr lang="ko-KR" altLang="en-US" sz="10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3981327" y="4188915"/>
            <a:ext cx="258190" cy="253916"/>
            <a:chOff x="1943522" y="4188915"/>
            <a:chExt cx="258190" cy="253916"/>
          </a:xfrm>
        </p:grpSpPr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725" y="4218869"/>
              <a:ext cx="215987" cy="215987"/>
            </a:xfrm>
            <a:prstGeom prst="rect">
              <a:avLst/>
            </a:prstGeom>
            <a:effectLst>
              <a:outerShdw blurRad="50800" dist="38100" dir="2700000" algn="tl" rotWithShape="0">
                <a:schemeClr val="accent1">
                  <a:lumMod val="40000"/>
                  <a:lumOff val="60000"/>
                  <a:alpha val="40000"/>
                </a:schemeClr>
              </a:outerShd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1943522" y="4188915"/>
              <a:ext cx="2159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solidFill>
                    <a:schemeClr val="bg1"/>
                  </a:solidFill>
                </a:rPr>
                <a:t>ⅹ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8" name="그룹 147"/>
          <p:cNvGrpSpPr/>
          <p:nvPr/>
        </p:nvGrpSpPr>
        <p:grpSpPr>
          <a:xfrm>
            <a:off x="4650361" y="4184932"/>
            <a:ext cx="258190" cy="253916"/>
            <a:chOff x="1943522" y="4188915"/>
            <a:chExt cx="258190" cy="253916"/>
          </a:xfrm>
        </p:grpSpPr>
        <p:pic>
          <p:nvPicPr>
            <p:cNvPr id="149" name="그림 14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725" y="4218869"/>
              <a:ext cx="215987" cy="215987"/>
            </a:xfrm>
            <a:prstGeom prst="rect">
              <a:avLst/>
            </a:prstGeom>
            <a:effectLst>
              <a:outerShdw blurRad="50800" dist="38100" dir="2700000" algn="tl" rotWithShape="0">
                <a:schemeClr val="accent1">
                  <a:lumMod val="40000"/>
                  <a:lumOff val="60000"/>
                  <a:alpha val="40000"/>
                </a:schemeClr>
              </a:outerShdw>
            </a:effectLst>
          </p:spPr>
        </p:pic>
        <p:sp>
          <p:nvSpPr>
            <p:cNvPr id="150" name="TextBox 149"/>
            <p:cNvSpPr txBox="1"/>
            <p:nvPr/>
          </p:nvSpPr>
          <p:spPr>
            <a:xfrm>
              <a:off x="1943522" y="4188915"/>
              <a:ext cx="2159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solidFill>
                    <a:schemeClr val="bg1"/>
                  </a:solidFill>
                </a:rPr>
                <a:t>ⅹ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151" name="오른쪽 화살표 150"/>
          <p:cNvSpPr/>
          <p:nvPr/>
        </p:nvSpPr>
        <p:spPr>
          <a:xfrm>
            <a:off x="5071728" y="4525970"/>
            <a:ext cx="221379" cy="121519"/>
          </a:xfrm>
          <a:prstGeom prst="rightArrow">
            <a:avLst>
              <a:gd name="adj1" fmla="val 29098"/>
              <a:gd name="adj2" fmla="val 54180"/>
            </a:avLst>
          </a:prstGeom>
          <a:solidFill>
            <a:srgbClr val="009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모서리가 둥근 사각형 설명선 170"/>
          <p:cNvSpPr/>
          <p:nvPr/>
        </p:nvSpPr>
        <p:spPr>
          <a:xfrm>
            <a:off x="7240441" y="3681606"/>
            <a:ext cx="2295444" cy="844364"/>
          </a:xfrm>
          <a:prstGeom prst="wedgeRoundRectCallout">
            <a:avLst>
              <a:gd name="adj1" fmla="val -31878"/>
              <a:gd name="adj2" fmla="val -67530"/>
              <a:gd name="adj3" fmla="val 16667"/>
            </a:avLst>
          </a:prstGeom>
          <a:solidFill>
            <a:srgbClr val="009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내용들은 관리자의 프로그래밍에 의해 계산된 값들이 들어가며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사용자가 직접 바꿀 수도 있다</a:t>
            </a:r>
            <a:r>
              <a:rPr lang="en-US" altLang="ko-KR" sz="1100" dirty="0" smtClean="0"/>
              <a:t>.</a:t>
            </a:r>
          </a:p>
        </p:txBody>
      </p:sp>
      <p:grpSp>
        <p:nvGrpSpPr>
          <p:cNvPr id="172" name="그룹 171"/>
          <p:cNvGrpSpPr/>
          <p:nvPr/>
        </p:nvGrpSpPr>
        <p:grpSpPr>
          <a:xfrm>
            <a:off x="4048112" y="2191720"/>
            <a:ext cx="258190" cy="253916"/>
            <a:chOff x="1943522" y="4188915"/>
            <a:chExt cx="258190" cy="253916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725" y="4218869"/>
              <a:ext cx="215987" cy="215987"/>
            </a:xfrm>
            <a:prstGeom prst="rect">
              <a:avLst/>
            </a:prstGeom>
            <a:effectLst>
              <a:outerShdw blurRad="50800" dist="38100" dir="2700000" algn="tl" rotWithShape="0">
                <a:schemeClr val="accent1">
                  <a:lumMod val="40000"/>
                  <a:lumOff val="60000"/>
                  <a:alpha val="40000"/>
                </a:schemeClr>
              </a:outerShdw>
            </a:effectLst>
          </p:spPr>
        </p:pic>
        <p:sp>
          <p:nvSpPr>
            <p:cNvPr id="174" name="TextBox 173"/>
            <p:cNvSpPr txBox="1"/>
            <p:nvPr/>
          </p:nvSpPr>
          <p:spPr>
            <a:xfrm>
              <a:off x="1943522" y="4188915"/>
              <a:ext cx="2159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bg1"/>
                  </a:solidFill>
                </a:rPr>
                <a:t>√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7" name="그룹 176"/>
          <p:cNvGrpSpPr/>
          <p:nvPr/>
        </p:nvGrpSpPr>
        <p:grpSpPr>
          <a:xfrm>
            <a:off x="4662212" y="3415142"/>
            <a:ext cx="258190" cy="253916"/>
            <a:chOff x="1943522" y="4188915"/>
            <a:chExt cx="258190" cy="253916"/>
          </a:xfrm>
        </p:grpSpPr>
        <p:pic>
          <p:nvPicPr>
            <p:cNvPr id="178" name="그림 17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725" y="4218869"/>
              <a:ext cx="215987" cy="215987"/>
            </a:xfrm>
            <a:prstGeom prst="rect">
              <a:avLst/>
            </a:prstGeom>
            <a:effectLst>
              <a:outerShdw blurRad="50800" dist="38100" dir="2700000" algn="tl" rotWithShape="0">
                <a:schemeClr val="accent1">
                  <a:lumMod val="40000"/>
                  <a:lumOff val="60000"/>
                  <a:alpha val="40000"/>
                </a:schemeClr>
              </a:outerShdw>
            </a:effectLst>
          </p:spPr>
        </p:pic>
        <p:sp>
          <p:nvSpPr>
            <p:cNvPr id="179" name="TextBox 178"/>
            <p:cNvSpPr txBox="1"/>
            <p:nvPr/>
          </p:nvSpPr>
          <p:spPr>
            <a:xfrm>
              <a:off x="1943522" y="4188915"/>
              <a:ext cx="2159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bg1"/>
                  </a:solidFill>
                </a:rPr>
                <a:t>√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492962" y="1654380"/>
            <a:ext cx="2076226" cy="325578"/>
            <a:chOff x="6606256" y="1617564"/>
            <a:chExt cx="2076226" cy="325578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6606256" y="1617564"/>
              <a:ext cx="2076226" cy="32557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681469" y="1630907"/>
              <a:ext cx="11732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>
                  <a:solidFill>
                    <a:schemeClr val="bg1"/>
                  </a:solidFill>
                  <a:effectLst>
                    <a:glow rad="63500">
                      <a:schemeClr val="accent1">
                        <a:lumMod val="40000"/>
                        <a:lumOff val="60000"/>
                        <a:alpha val="40000"/>
                      </a:schemeClr>
                    </a:glow>
                  </a:effectLst>
                </a:rPr>
                <a:t>폴더명</a:t>
              </a:r>
              <a:endParaRPr lang="ko-KR" altLang="en-US" sz="1200">
                <a:solidFill>
                  <a:schemeClr val="bg1"/>
                </a:solidFill>
                <a:effectLst>
                  <a:glow rad="63500">
                    <a:schemeClr val="accent1">
                      <a:lumMod val="40000"/>
                      <a:lumOff val="60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121" name="모서리가 둥근 사각형 설명선 120"/>
          <p:cNvSpPr/>
          <p:nvPr/>
        </p:nvSpPr>
        <p:spPr>
          <a:xfrm>
            <a:off x="4326248" y="1878221"/>
            <a:ext cx="1950509" cy="844364"/>
          </a:xfrm>
          <a:prstGeom prst="wedgeRoundRectCallout">
            <a:avLst>
              <a:gd name="adj1" fmla="val -29199"/>
              <a:gd name="adj2" fmla="val 66549"/>
              <a:gd name="adj3" fmla="val 16667"/>
            </a:avLst>
          </a:prstGeom>
          <a:solidFill>
            <a:srgbClr val="009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배치를 바꾸고 싶은 사진과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배치하고 싶은 위치에 있는 사진을 선택</a:t>
            </a:r>
            <a:endParaRPr lang="en-US" altLang="ko-KR" sz="1100" dirty="0" smtClean="0"/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6874221" y="1682952"/>
            <a:ext cx="2076226" cy="3255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6949434" y="1705531"/>
            <a:ext cx="1173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effectLst>
                  <a:glow rad="63500">
                    <a:schemeClr val="accent1">
                      <a:lumMod val="40000"/>
                      <a:lumOff val="60000"/>
                      <a:alpha val="40000"/>
                    </a:schemeClr>
                  </a:glow>
                </a:effectLst>
              </a:rPr>
              <a:t>폴더명</a:t>
            </a:r>
            <a:endParaRPr lang="ko-KR" altLang="en-US" sz="1200">
              <a:solidFill>
                <a:schemeClr val="bg1"/>
              </a:solidFill>
              <a:effectLst>
                <a:glow rad="63500">
                  <a:schemeClr val="accent1">
                    <a:lumMod val="40000"/>
                    <a:lumOff val="60000"/>
                    <a:alpha val="40000"/>
                  </a:schemeClr>
                </a:glow>
              </a:effectLst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5380415" y="6396793"/>
            <a:ext cx="1303251" cy="96644"/>
            <a:chOff x="5380415" y="6396793"/>
            <a:chExt cx="1303251" cy="96644"/>
          </a:xfrm>
        </p:grpSpPr>
        <p:sp>
          <p:nvSpPr>
            <p:cNvPr id="74" name="타원 73"/>
            <p:cNvSpPr/>
            <p:nvPr/>
          </p:nvSpPr>
          <p:spPr>
            <a:xfrm rot="16200000">
              <a:off x="658907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84" name="타원 83"/>
            <p:cNvSpPr/>
            <p:nvPr/>
          </p:nvSpPr>
          <p:spPr>
            <a:xfrm rot="16200000">
              <a:off x="6266632" y="6398844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87" name="타원 86"/>
            <p:cNvSpPr/>
            <p:nvPr/>
          </p:nvSpPr>
          <p:spPr>
            <a:xfrm rot="16200000">
              <a:off x="570040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 rot="16200000">
              <a:off x="5380415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89" name="타원 88"/>
            <p:cNvSpPr/>
            <p:nvPr/>
          </p:nvSpPr>
          <p:spPr>
            <a:xfrm rot="16200000">
              <a:off x="6005429" y="6396793"/>
              <a:ext cx="94593" cy="9459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490603" y="449802"/>
            <a:ext cx="180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UI </a:t>
            </a:r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스케치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624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1527" y="634468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9008" y="494602"/>
            <a:ext cx="2057223" cy="35357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48451" y="424543"/>
            <a:ext cx="538514" cy="3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2">
                    <a:lumMod val="50000"/>
                  </a:schemeClr>
                </a:solidFill>
              </a:rPr>
              <a:t>01</a:t>
            </a:r>
            <a:endParaRPr lang="ko-KR" altLang="en-US" b="1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31" y="263879"/>
            <a:ext cx="835750" cy="86728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71759" y="437093"/>
            <a:ext cx="538514" cy="3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03</a:t>
            </a:r>
            <a:endParaRPr lang="ko-KR" altLang="en-US" b="1">
              <a:solidFill>
                <a:schemeClr val="bg2">
                  <a:lumMod val="50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1645891" y="1695610"/>
            <a:ext cx="2076226" cy="3250367"/>
          </a:xfrm>
          <a:prstGeom prst="roundRect">
            <a:avLst>
              <a:gd name="adj" fmla="val 26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/>
          <p:nvPr/>
        </p:nvSpPr>
        <p:spPr>
          <a:xfrm>
            <a:off x="2158427" y="3017468"/>
            <a:ext cx="117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009AF2"/>
                </a:solidFill>
                <a:effectLst>
                  <a:glow rad="63500">
                    <a:schemeClr val="accent1">
                      <a:lumMod val="40000"/>
                      <a:lumOff val="60000"/>
                      <a:alpha val="40000"/>
                    </a:schemeClr>
                  </a:glow>
                </a:effectLst>
              </a:rPr>
              <a:t>BUBBLE</a:t>
            </a:r>
            <a:endParaRPr lang="ko-KR" altLang="en-US" b="1">
              <a:solidFill>
                <a:srgbClr val="009AF2"/>
              </a:solidFill>
              <a:effectLst>
                <a:glow rad="63500">
                  <a:schemeClr val="accent1">
                    <a:lumMod val="40000"/>
                    <a:lumOff val="60000"/>
                    <a:alpha val="40000"/>
                  </a:schemeClr>
                </a:glow>
              </a:effectLst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246" y="3479133"/>
            <a:ext cx="218223" cy="218223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272" y="3444225"/>
            <a:ext cx="253131" cy="253131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602" y="3398883"/>
            <a:ext cx="306375" cy="306375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pic>
        <p:nvPicPr>
          <p:cNvPr id="134" name="그림 1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30" y="3534946"/>
            <a:ext cx="165865" cy="165865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grpSp>
        <p:nvGrpSpPr>
          <p:cNvPr id="135" name="그룹 134"/>
          <p:cNvGrpSpPr/>
          <p:nvPr/>
        </p:nvGrpSpPr>
        <p:grpSpPr>
          <a:xfrm>
            <a:off x="586505" y="1233053"/>
            <a:ext cx="4175479" cy="4175479"/>
            <a:chOff x="1087761" y="1672281"/>
            <a:chExt cx="4175479" cy="4175479"/>
          </a:xfrm>
        </p:grpSpPr>
        <p:pic>
          <p:nvPicPr>
            <p:cNvPr id="136" name="그림 1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761" y="1672281"/>
              <a:ext cx="4175479" cy="4175479"/>
            </a:xfrm>
            <a:prstGeom prst="rect">
              <a:avLst/>
            </a:prstGeom>
          </p:spPr>
        </p:pic>
        <p:sp>
          <p:nvSpPr>
            <p:cNvPr id="137" name="모서리가 둥근 직사각형 136"/>
            <p:cNvSpPr/>
            <p:nvPr/>
          </p:nvSpPr>
          <p:spPr>
            <a:xfrm>
              <a:off x="2147147" y="2134838"/>
              <a:ext cx="2076226" cy="3250367"/>
            </a:xfrm>
            <a:prstGeom prst="roundRect">
              <a:avLst>
                <a:gd name="adj" fmla="val 267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2270064" y="5535042"/>
            <a:ext cx="1189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Switch</a:t>
            </a:r>
            <a:endParaRPr lang="ko-KR" altLang="en-US" sz="15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2326515" y="5858207"/>
            <a:ext cx="737314" cy="45719"/>
          </a:xfrm>
          <a:prstGeom prst="rect">
            <a:avLst/>
          </a:prstGeom>
          <a:solidFill>
            <a:srgbClr val="009AF2"/>
          </a:solidFill>
          <a:ln>
            <a:solidFill>
              <a:srgbClr val="3C9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8135119" y="1695610"/>
            <a:ext cx="2076226" cy="3250367"/>
          </a:xfrm>
          <a:prstGeom prst="roundRect">
            <a:avLst>
              <a:gd name="adj" fmla="val 26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/>
          <p:cNvSpPr txBox="1"/>
          <p:nvPr/>
        </p:nvSpPr>
        <p:spPr>
          <a:xfrm>
            <a:off x="8647655" y="3017468"/>
            <a:ext cx="117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009AF2"/>
                </a:solidFill>
                <a:effectLst>
                  <a:glow rad="63500">
                    <a:schemeClr val="accent1">
                      <a:lumMod val="40000"/>
                      <a:lumOff val="60000"/>
                      <a:alpha val="40000"/>
                    </a:schemeClr>
                  </a:glow>
                </a:effectLst>
              </a:rPr>
              <a:t>BUBBLE</a:t>
            </a:r>
            <a:endParaRPr lang="ko-KR" altLang="en-US" b="1">
              <a:solidFill>
                <a:srgbClr val="009AF2"/>
              </a:solidFill>
              <a:effectLst>
                <a:glow rad="63500">
                  <a:schemeClr val="accent1">
                    <a:lumMod val="40000"/>
                    <a:lumOff val="60000"/>
                    <a:alpha val="40000"/>
                  </a:schemeClr>
                </a:glow>
              </a:effectLst>
            </a:endParaRPr>
          </a:p>
        </p:txBody>
      </p:sp>
      <p:pic>
        <p:nvPicPr>
          <p:cNvPr id="154" name="그림 1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474" y="3479133"/>
            <a:ext cx="218223" cy="218223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pic>
        <p:nvPicPr>
          <p:cNvPr id="155" name="그림 1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500" y="3444225"/>
            <a:ext cx="253131" cy="253131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30" y="3398883"/>
            <a:ext cx="306375" cy="306375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pic>
        <p:nvPicPr>
          <p:cNvPr id="157" name="그림 1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258" y="3534946"/>
            <a:ext cx="165865" cy="165865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grpSp>
        <p:nvGrpSpPr>
          <p:cNvPr id="158" name="그룹 157"/>
          <p:cNvGrpSpPr/>
          <p:nvPr/>
        </p:nvGrpSpPr>
        <p:grpSpPr>
          <a:xfrm>
            <a:off x="7075733" y="1233053"/>
            <a:ext cx="4175479" cy="4175479"/>
            <a:chOff x="1087761" y="1672281"/>
            <a:chExt cx="4175479" cy="4175479"/>
          </a:xfrm>
        </p:grpSpPr>
        <p:pic>
          <p:nvPicPr>
            <p:cNvPr id="159" name="그림 15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761" y="1672281"/>
              <a:ext cx="4175479" cy="4175479"/>
            </a:xfrm>
            <a:prstGeom prst="rect">
              <a:avLst/>
            </a:prstGeom>
          </p:spPr>
        </p:pic>
        <p:sp>
          <p:nvSpPr>
            <p:cNvPr id="160" name="모서리가 둥근 직사각형 159"/>
            <p:cNvSpPr/>
            <p:nvPr/>
          </p:nvSpPr>
          <p:spPr>
            <a:xfrm>
              <a:off x="2147147" y="2134838"/>
              <a:ext cx="2076226" cy="3250367"/>
            </a:xfrm>
            <a:prstGeom prst="roundRect">
              <a:avLst>
                <a:gd name="adj" fmla="val 267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2" name="TextBox 161"/>
          <p:cNvSpPr txBox="1"/>
          <p:nvPr/>
        </p:nvSpPr>
        <p:spPr>
          <a:xfrm>
            <a:off x="8839773" y="5524979"/>
            <a:ext cx="1189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Switch</a:t>
            </a:r>
            <a:endParaRPr lang="ko-KR" altLang="en-US" sz="15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8815743" y="5858207"/>
            <a:ext cx="737314" cy="45719"/>
          </a:xfrm>
          <a:prstGeom prst="rect">
            <a:avLst/>
          </a:prstGeom>
          <a:solidFill>
            <a:srgbClr val="009AF2"/>
          </a:solidFill>
          <a:ln>
            <a:solidFill>
              <a:srgbClr val="3C9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9" name="직선 연결선 168"/>
          <p:cNvCxnSpPr/>
          <p:nvPr/>
        </p:nvCxnSpPr>
        <p:spPr>
          <a:xfrm>
            <a:off x="8135119" y="2823606"/>
            <a:ext cx="2076226" cy="0"/>
          </a:xfrm>
          <a:prstGeom prst="line">
            <a:avLst/>
          </a:prstGeom>
          <a:ln w="12700">
            <a:solidFill>
              <a:srgbClr val="009A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8117582" y="2368506"/>
            <a:ext cx="1911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A5BBE3"/>
                </a:solidFill>
              </a:rPr>
              <a:t>선택된 이미지는 </a:t>
            </a:r>
            <a:endParaRPr lang="en-US" altLang="ko-KR" sz="1000" b="1" dirty="0" smtClean="0">
              <a:solidFill>
                <a:srgbClr val="A5BBE3"/>
              </a:solidFill>
            </a:endParaRPr>
          </a:p>
          <a:p>
            <a:r>
              <a:rPr lang="ko-KR" altLang="en-US" sz="1000" b="1" dirty="0" smtClean="0">
                <a:solidFill>
                  <a:srgbClr val="A5BBE3"/>
                </a:solidFill>
              </a:rPr>
              <a:t>시간 순으로 정렬됩니다</a:t>
            </a:r>
            <a:endParaRPr lang="ko-KR" altLang="en-US" sz="1000" b="1" dirty="0">
              <a:solidFill>
                <a:srgbClr val="A5BBE3"/>
              </a:solidFill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1760061" y="2264806"/>
            <a:ext cx="1829204" cy="2437590"/>
          </a:xfrm>
          <a:prstGeom prst="rect">
            <a:avLst/>
          </a:prstGeom>
          <a:solidFill>
            <a:srgbClr val="A5B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Folder</a:t>
            </a:r>
            <a:endParaRPr lang="ko-KR" altLang="en-US" sz="1300" dirty="0"/>
          </a:p>
        </p:txBody>
      </p:sp>
      <p:sp>
        <p:nvSpPr>
          <p:cNvPr id="176" name="모서리가 둥근 사각형 설명선 175"/>
          <p:cNvSpPr/>
          <p:nvPr/>
        </p:nvSpPr>
        <p:spPr>
          <a:xfrm>
            <a:off x="2519853" y="2745957"/>
            <a:ext cx="1452751" cy="525637"/>
          </a:xfrm>
          <a:prstGeom prst="wedgeRoundRectCallout">
            <a:avLst>
              <a:gd name="adj1" fmla="val -39468"/>
              <a:gd name="adj2" fmla="val 74800"/>
              <a:gd name="adj3" fmla="val 16667"/>
            </a:avLst>
          </a:prstGeom>
          <a:solidFill>
            <a:srgbClr val="009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이동할 폴더 선택</a:t>
            </a:r>
            <a:endParaRPr lang="ko-KR" altLang="en-US" sz="1100" dirty="0"/>
          </a:p>
        </p:txBody>
      </p:sp>
      <p:sp>
        <p:nvSpPr>
          <p:cNvPr id="171" name="모서리가 둥근 직사각형 170"/>
          <p:cNvSpPr/>
          <p:nvPr/>
        </p:nvSpPr>
        <p:spPr>
          <a:xfrm>
            <a:off x="4872968" y="1695610"/>
            <a:ext cx="2076226" cy="3250367"/>
          </a:xfrm>
          <a:prstGeom prst="roundRect">
            <a:avLst>
              <a:gd name="adj" fmla="val 26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TextBox 171"/>
          <p:cNvSpPr txBox="1"/>
          <p:nvPr/>
        </p:nvSpPr>
        <p:spPr>
          <a:xfrm>
            <a:off x="5385504" y="3017468"/>
            <a:ext cx="117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009AF2"/>
                </a:solidFill>
                <a:effectLst>
                  <a:glow rad="63500">
                    <a:schemeClr val="accent1">
                      <a:lumMod val="40000"/>
                      <a:lumOff val="60000"/>
                      <a:alpha val="40000"/>
                    </a:schemeClr>
                  </a:glow>
                </a:effectLst>
              </a:rPr>
              <a:t>BUBBLE</a:t>
            </a:r>
            <a:endParaRPr lang="ko-KR" altLang="en-US" b="1">
              <a:solidFill>
                <a:srgbClr val="009AF2"/>
              </a:solidFill>
              <a:effectLst>
                <a:glow rad="63500">
                  <a:schemeClr val="accent1">
                    <a:lumMod val="40000"/>
                    <a:lumOff val="60000"/>
                    <a:alpha val="40000"/>
                  </a:schemeClr>
                </a:glow>
              </a:effectLst>
            </a:endParaRPr>
          </a:p>
        </p:txBody>
      </p:sp>
      <p:pic>
        <p:nvPicPr>
          <p:cNvPr id="173" name="그림 1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323" y="3479133"/>
            <a:ext cx="218223" cy="218223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pic>
        <p:nvPicPr>
          <p:cNvPr id="174" name="그림 1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349" y="3444225"/>
            <a:ext cx="253131" cy="253131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pic>
        <p:nvPicPr>
          <p:cNvPr id="177" name="그림 1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679" y="3398883"/>
            <a:ext cx="306375" cy="306375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pic>
        <p:nvPicPr>
          <p:cNvPr id="178" name="그림 17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07" y="3534946"/>
            <a:ext cx="165865" cy="165865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grpSp>
        <p:nvGrpSpPr>
          <p:cNvPr id="179" name="그룹 178"/>
          <p:cNvGrpSpPr/>
          <p:nvPr/>
        </p:nvGrpSpPr>
        <p:grpSpPr>
          <a:xfrm>
            <a:off x="3813582" y="1233053"/>
            <a:ext cx="4175479" cy="4175479"/>
            <a:chOff x="1087761" y="1672281"/>
            <a:chExt cx="4175479" cy="4175479"/>
          </a:xfrm>
        </p:grpSpPr>
        <p:pic>
          <p:nvPicPr>
            <p:cNvPr id="180" name="그림 17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761" y="1672281"/>
              <a:ext cx="4175479" cy="4175479"/>
            </a:xfrm>
            <a:prstGeom prst="rect">
              <a:avLst/>
            </a:prstGeom>
          </p:spPr>
        </p:pic>
        <p:sp>
          <p:nvSpPr>
            <p:cNvPr id="181" name="모서리가 둥근 직사각형 180"/>
            <p:cNvSpPr/>
            <p:nvPr/>
          </p:nvSpPr>
          <p:spPr>
            <a:xfrm>
              <a:off x="2147147" y="2134838"/>
              <a:ext cx="2076226" cy="3250367"/>
            </a:xfrm>
            <a:prstGeom prst="roundRect">
              <a:avLst>
                <a:gd name="adj" fmla="val 267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5460197" y="5535042"/>
            <a:ext cx="1189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Switch</a:t>
            </a:r>
            <a:endParaRPr lang="ko-KR" altLang="en-US" sz="15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5553592" y="5858207"/>
            <a:ext cx="737314" cy="45719"/>
          </a:xfrm>
          <a:prstGeom prst="rect">
            <a:avLst/>
          </a:prstGeom>
          <a:solidFill>
            <a:srgbClr val="009AF2"/>
          </a:solidFill>
          <a:ln>
            <a:solidFill>
              <a:srgbClr val="3C9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직사각형 193"/>
          <p:cNvSpPr/>
          <p:nvPr/>
        </p:nvSpPr>
        <p:spPr>
          <a:xfrm>
            <a:off x="4980083" y="2231170"/>
            <a:ext cx="1861790" cy="2471226"/>
          </a:xfrm>
          <a:prstGeom prst="rect">
            <a:avLst/>
          </a:prstGeom>
          <a:solidFill>
            <a:srgbClr val="A5B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cxnSp>
        <p:nvCxnSpPr>
          <p:cNvPr id="195" name="직선 연결선 194"/>
          <p:cNvCxnSpPr/>
          <p:nvPr/>
        </p:nvCxnSpPr>
        <p:spPr>
          <a:xfrm flipH="1">
            <a:off x="5586184" y="2332081"/>
            <a:ext cx="14948" cy="2213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6227584" y="2336902"/>
            <a:ext cx="0" cy="2208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5065432" y="2937116"/>
            <a:ext cx="16405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5066555" y="3560665"/>
            <a:ext cx="16405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9" name="그룹 208"/>
          <p:cNvGrpSpPr/>
          <p:nvPr/>
        </p:nvGrpSpPr>
        <p:grpSpPr>
          <a:xfrm>
            <a:off x="5319226" y="2259872"/>
            <a:ext cx="258190" cy="253916"/>
            <a:chOff x="1943522" y="4188915"/>
            <a:chExt cx="258190" cy="253916"/>
          </a:xfrm>
        </p:grpSpPr>
        <p:pic>
          <p:nvPicPr>
            <p:cNvPr id="210" name="그림 20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725" y="4218869"/>
              <a:ext cx="215987" cy="215987"/>
            </a:xfrm>
            <a:prstGeom prst="rect">
              <a:avLst/>
            </a:prstGeom>
            <a:effectLst>
              <a:outerShdw blurRad="50800" dist="38100" dir="2700000" algn="tl" rotWithShape="0">
                <a:schemeClr val="accent1">
                  <a:lumMod val="40000"/>
                  <a:lumOff val="60000"/>
                  <a:alpha val="40000"/>
                </a:schemeClr>
              </a:outerShdw>
            </a:effectLst>
          </p:spPr>
        </p:pic>
        <p:sp>
          <p:nvSpPr>
            <p:cNvPr id="211" name="TextBox 210"/>
            <p:cNvSpPr txBox="1"/>
            <p:nvPr/>
          </p:nvSpPr>
          <p:spPr>
            <a:xfrm>
              <a:off x="1943522" y="4188915"/>
              <a:ext cx="2159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bg1"/>
                  </a:solidFill>
                </a:rPr>
                <a:t>√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2" name="그룹 211"/>
          <p:cNvGrpSpPr/>
          <p:nvPr/>
        </p:nvGrpSpPr>
        <p:grpSpPr>
          <a:xfrm>
            <a:off x="5977842" y="3533426"/>
            <a:ext cx="258190" cy="253916"/>
            <a:chOff x="1943522" y="4188915"/>
            <a:chExt cx="258190" cy="253916"/>
          </a:xfrm>
        </p:grpSpPr>
        <p:pic>
          <p:nvPicPr>
            <p:cNvPr id="213" name="그림 2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725" y="4218869"/>
              <a:ext cx="215987" cy="215987"/>
            </a:xfrm>
            <a:prstGeom prst="rect">
              <a:avLst/>
            </a:prstGeom>
            <a:effectLst>
              <a:outerShdw blurRad="50800" dist="38100" dir="2700000" algn="tl" rotWithShape="0">
                <a:schemeClr val="accent1">
                  <a:lumMod val="40000"/>
                  <a:lumOff val="60000"/>
                  <a:alpha val="40000"/>
                </a:schemeClr>
              </a:outerShdw>
            </a:effectLst>
          </p:spPr>
        </p:pic>
        <p:sp>
          <p:nvSpPr>
            <p:cNvPr id="214" name="TextBox 213"/>
            <p:cNvSpPr txBox="1"/>
            <p:nvPr/>
          </p:nvSpPr>
          <p:spPr>
            <a:xfrm>
              <a:off x="1943522" y="4188915"/>
              <a:ext cx="2159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bg1"/>
                  </a:solidFill>
                </a:rPr>
                <a:t>√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15" name="직선 연결선 214"/>
          <p:cNvCxnSpPr/>
          <p:nvPr/>
        </p:nvCxnSpPr>
        <p:spPr>
          <a:xfrm>
            <a:off x="5065432" y="4118013"/>
            <a:ext cx="16405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그룹 215"/>
          <p:cNvGrpSpPr/>
          <p:nvPr/>
        </p:nvGrpSpPr>
        <p:grpSpPr>
          <a:xfrm>
            <a:off x="5947985" y="2258391"/>
            <a:ext cx="258190" cy="253916"/>
            <a:chOff x="1943522" y="4188915"/>
            <a:chExt cx="258190" cy="253916"/>
          </a:xfrm>
        </p:grpSpPr>
        <p:pic>
          <p:nvPicPr>
            <p:cNvPr id="217" name="그림 2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725" y="4218869"/>
              <a:ext cx="215987" cy="215987"/>
            </a:xfrm>
            <a:prstGeom prst="rect">
              <a:avLst/>
            </a:prstGeom>
            <a:effectLst>
              <a:outerShdw blurRad="50800" dist="38100" dir="2700000" algn="tl" rotWithShape="0">
                <a:schemeClr val="accent1">
                  <a:lumMod val="40000"/>
                  <a:lumOff val="60000"/>
                  <a:alpha val="40000"/>
                </a:schemeClr>
              </a:outerShdw>
            </a:effectLst>
          </p:spPr>
        </p:pic>
        <p:sp>
          <p:nvSpPr>
            <p:cNvPr id="218" name="TextBox 217"/>
            <p:cNvSpPr txBox="1"/>
            <p:nvPr/>
          </p:nvSpPr>
          <p:spPr>
            <a:xfrm>
              <a:off x="1943522" y="4188915"/>
              <a:ext cx="2159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bg1"/>
                  </a:solidFill>
                </a:rPr>
                <a:t>√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9" name="그룹 218"/>
          <p:cNvGrpSpPr/>
          <p:nvPr/>
        </p:nvGrpSpPr>
        <p:grpSpPr>
          <a:xfrm>
            <a:off x="6558152" y="2267765"/>
            <a:ext cx="258190" cy="253916"/>
            <a:chOff x="1943522" y="4188915"/>
            <a:chExt cx="258190" cy="253916"/>
          </a:xfrm>
        </p:grpSpPr>
        <p:pic>
          <p:nvPicPr>
            <p:cNvPr id="220" name="그림 2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725" y="4218869"/>
              <a:ext cx="215987" cy="215987"/>
            </a:xfrm>
            <a:prstGeom prst="rect">
              <a:avLst/>
            </a:prstGeom>
            <a:effectLst>
              <a:outerShdw blurRad="50800" dist="38100" dir="2700000" algn="tl" rotWithShape="0">
                <a:schemeClr val="accent1">
                  <a:lumMod val="40000"/>
                  <a:lumOff val="60000"/>
                  <a:alpha val="40000"/>
                </a:schemeClr>
              </a:outerShdw>
            </a:effectLst>
          </p:spPr>
        </p:pic>
        <p:sp>
          <p:nvSpPr>
            <p:cNvPr id="221" name="TextBox 220"/>
            <p:cNvSpPr txBox="1"/>
            <p:nvPr/>
          </p:nvSpPr>
          <p:spPr>
            <a:xfrm>
              <a:off x="1943522" y="4188915"/>
              <a:ext cx="2159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bg1"/>
                  </a:solidFill>
                </a:rPr>
                <a:t>√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2" name="그룹 221"/>
          <p:cNvGrpSpPr/>
          <p:nvPr/>
        </p:nvGrpSpPr>
        <p:grpSpPr>
          <a:xfrm>
            <a:off x="5315297" y="2823606"/>
            <a:ext cx="258190" cy="253916"/>
            <a:chOff x="1943522" y="4188915"/>
            <a:chExt cx="258190" cy="253916"/>
          </a:xfrm>
        </p:grpSpPr>
        <p:pic>
          <p:nvPicPr>
            <p:cNvPr id="223" name="그림 2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725" y="4218869"/>
              <a:ext cx="215987" cy="215987"/>
            </a:xfrm>
            <a:prstGeom prst="rect">
              <a:avLst/>
            </a:prstGeom>
            <a:effectLst>
              <a:outerShdw blurRad="50800" dist="38100" dir="2700000" algn="tl" rotWithShape="0">
                <a:schemeClr val="accent1">
                  <a:lumMod val="40000"/>
                  <a:lumOff val="60000"/>
                  <a:alpha val="40000"/>
                </a:schemeClr>
              </a:outerShdw>
            </a:effectLst>
          </p:spPr>
        </p:pic>
        <p:sp>
          <p:nvSpPr>
            <p:cNvPr id="224" name="TextBox 223"/>
            <p:cNvSpPr txBox="1"/>
            <p:nvPr/>
          </p:nvSpPr>
          <p:spPr>
            <a:xfrm>
              <a:off x="1943522" y="4188915"/>
              <a:ext cx="2159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bg1"/>
                  </a:solidFill>
                </a:rPr>
                <a:t>√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5966697" y="2847903"/>
            <a:ext cx="258190" cy="253916"/>
            <a:chOff x="1943522" y="4188915"/>
            <a:chExt cx="258190" cy="253916"/>
          </a:xfrm>
        </p:grpSpPr>
        <p:pic>
          <p:nvPicPr>
            <p:cNvPr id="226" name="그림 2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725" y="4218869"/>
              <a:ext cx="215987" cy="215987"/>
            </a:xfrm>
            <a:prstGeom prst="rect">
              <a:avLst/>
            </a:prstGeom>
            <a:effectLst>
              <a:outerShdw blurRad="50800" dist="38100" dir="2700000" algn="tl" rotWithShape="0">
                <a:schemeClr val="accent1">
                  <a:lumMod val="40000"/>
                  <a:lumOff val="60000"/>
                  <a:alpha val="40000"/>
                </a:schemeClr>
              </a:outerShdw>
            </a:effectLst>
          </p:spPr>
        </p:pic>
        <p:sp>
          <p:nvSpPr>
            <p:cNvPr id="227" name="TextBox 226"/>
            <p:cNvSpPr txBox="1"/>
            <p:nvPr/>
          </p:nvSpPr>
          <p:spPr>
            <a:xfrm>
              <a:off x="1943522" y="4188915"/>
              <a:ext cx="2159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bg1"/>
                  </a:solidFill>
                </a:rPr>
                <a:t>√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8" name="그룹 227"/>
          <p:cNvGrpSpPr/>
          <p:nvPr/>
        </p:nvGrpSpPr>
        <p:grpSpPr>
          <a:xfrm>
            <a:off x="6550946" y="2864563"/>
            <a:ext cx="258190" cy="253916"/>
            <a:chOff x="1943522" y="4188915"/>
            <a:chExt cx="258190" cy="253916"/>
          </a:xfrm>
        </p:grpSpPr>
        <p:pic>
          <p:nvPicPr>
            <p:cNvPr id="229" name="그림 2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725" y="4218869"/>
              <a:ext cx="215987" cy="215987"/>
            </a:xfrm>
            <a:prstGeom prst="rect">
              <a:avLst/>
            </a:prstGeom>
            <a:effectLst>
              <a:outerShdw blurRad="50800" dist="38100" dir="2700000" algn="tl" rotWithShape="0">
                <a:schemeClr val="accent1">
                  <a:lumMod val="40000"/>
                  <a:lumOff val="60000"/>
                  <a:alpha val="40000"/>
                </a:schemeClr>
              </a:outerShdw>
            </a:effectLst>
          </p:spPr>
        </p:pic>
        <p:sp>
          <p:nvSpPr>
            <p:cNvPr id="230" name="TextBox 229"/>
            <p:cNvSpPr txBox="1"/>
            <p:nvPr/>
          </p:nvSpPr>
          <p:spPr>
            <a:xfrm>
              <a:off x="1943522" y="4188915"/>
              <a:ext cx="2159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bg1"/>
                  </a:solidFill>
                </a:rPr>
                <a:t>√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304818" y="3036148"/>
            <a:ext cx="1210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Gallery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images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233" name="직선 연결선 232"/>
          <p:cNvCxnSpPr/>
          <p:nvPr/>
        </p:nvCxnSpPr>
        <p:spPr>
          <a:xfrm>
            <a:off x="8152656" y="3478038"/>
            <a:ext cx="2076226" cy="0"/>
          </a:xfrm>
          <a:prstGeom prst="line">
            <a:avLst/>
          </a:prstGeom>
          <a:ln w="12700">
            <a:solidFill>
              <a:srgbClr val="009A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TextBox 233"/>
          <p:cNvSpPr txBox="1"/>
          <p:nvPr/>
        </p:nvSpPr>
        <p:spPr>
          <a:xfrm>
            <a:off x="8100554" y="3197728"/>
            <a:ext cx="2167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A5BBE3"/>
                </a:solidFill>
              </a:rPr>
              <a:t>Ex ) </a:t>
            </a:r>
            <a:r>
              <a:rPr lang="ko-KR" altLang="en-US" sz="1000" b="1" dirty="0" err="1" smtClean="0">
                <a:solidFill>
                  <a:srgbClr val="A5BBE3"/>
                </a:solidFill>
              </a:rPr>
              <a:t>모프사진</a:t>
            </a:r>
            <a:r>
              <a:rPr lang="en-US" altLang="ko-KR" sz="1000" b="1" dirty="0" smtClean="0">
                <a:solidFill>
                  <a:srgbClr val="A5BBE3"/>
                </a:solidFill>
              </a:rPr>
              <a:t>_201911030124111</a:t>
            </a:r>
            <a:endParaRPr lang="ko-KR" altLang="en-US" sz="1000" b="1" dirty="0">
              <a:solidFill>
                <a:srgbClr val="A5BBE3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760151" y="4337558"/>
            <a:ext cx="907313" cy="332946"/>
          </a:xfrm>
          <a:prstGeom prst="roundRect">
            <a:avLst>
              <a:gd name="adj" fmla="val 8046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</a:rPr>
              <a:t>Go!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1647090" y="1701863"/>
            <a:ext cx="2076226" cy="3255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1722303" y="1724442"/>
            <a:ext cx="1173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effectLst>
                  <a:glow rad="63500">
                    <a:schemeClr val="accent1">
                      <a:lumMod val="40000"/>
                      <a:lumOff val="60000"/>
                      <a:alpha val="40000"/>
                    </a:schemeClr>
                  </a:glow>
                </a:effectLst>
              </a:rPr>
              <a:t>폴더명</a:t>
            </a:r>
            <a:endParaRPr lang="ko-KR" altLang="en-US" sz="1200">
              <a:solidFill>
                <a:schemeClr val="bg1"/>
              </a:solidFill>
              <a:effectLst>
                <a:glow rad="63500">
                  <a:schemeClr val="accent1">
                    <a:lumMod val="40000"/>
                    <a:lumOff val="60000"/>
                    <a:alpha val="40000"/>
                  </a:schemeClr>
                </a:glow>
              </a:effectLst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4880222" y="1691237"/>
            <a:ext cx="2076226" cy="3255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4946199" y="1704580"/>
            <a:ext cx="1173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effectLst>
                  <a:glow rad="63500">
                    <a:schemeClr val="accent1">
                      <a:lumMod val="40000"/>
                      <a:lumOff val="60000"/>
                      <a:alpha val="40000"/>
                    </a:schemeClr>
                  </a:glow>
                </a:effectLst>
              </a:rPr>
              <a:t>폴더명</a:t>
            </a:r>
            <a:endParaRPr lang="ko-KR" altLang="en-US" sz="1200">
              <a:solidFill>
                <a:schemeClr val="bg1"/>
              </a:solidFill>
              <a:effectLst>
                <a:glow rad="63500">
                  <a:schemeClr val="accent1">
                    <a:lumMod val="40000"/>
                    <a:lumOff val="60000"/>
                    <a:alpha val="40000"/>
                  </a:schemeClr>
                </a:glow>
              </a:effectLst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8135119" y="1701863"/>
            <a:ext cx="2076226" cy="3255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/>
          <p:cNvSpPr txBox="1"/>
          <p:nvPr/>
        </p:nvSpPr>
        <p:spPr>
          <a:xfrm>
            <a:off x="8210332" y="1715206"/>
            <a:ext cx="1173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effectLst>
                  <a:glow rad="63500">
                    <a:schemeClr val="accent1">
                      <a:lumMod val="40000"/>
                      <a:lumOff val="60000"/>
                      <a:alpha val="40000"/>
                    </a:schemeClr>
                  </a:glow>
                </a:effectLst>
              </a:rPr>
              <a:t>폴더명</a:t>
            </a:r>
            <a:endParaRPr lang="ko-KR" altLang="en-US" sz="1200">
              <a:solidFill>
                <a:schemeClr val="bg1"/>
              </a:solidFill>
              <a:effectLst>
                <a:glow rad="63500">
                  <a:schemeClr val="accent1">
                    <a:lumMod val="40000"/>
                    <a:lumOff val="60000"/>
                    <a:alpha val="40000"/>
                  </a:schemeClr>
                </a:glow>
              </a:effectLst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5380415" y="6396793"/>
            <a:ext cx="1303251" cy="96644"/>
            <a:chOff x="5380415" y="6396793"/>
            <a:chExt cx="1303251" cy="96644"/>
          </a:xfrm>
        </p:grpSpPr>
        <p:sp>
          <p:nvSpPr>
            <p:cNvPr id="90" name="타원 89"/>
            <p:cNvSpPr/>
            <p:nvPr/>
          </p:nvSpPr>
          <p:spPr>
            <a:xfrm rot="16200000">
              <a:off x="658907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 rot="16200000">
              <a:off x="6266632" y="6398844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 rot="16200000">
              <a:off x="570040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 rot="16200000">
              <a:off x="5380415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 rot="16200000">
              <a:off x="6005429" y="6396793"/>
              <a:ext cx="94593" cy="9459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1490603" y="449802"/>
            <a:ext cx="180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UI </a:t>
            </a:r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스케치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61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1527" y="634468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9008" y="494602"/>
            <a:ext cx="2057223" cy="35357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48451" y="424543"/>
            <a:ext cx="538514" cy="3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2">
                    <a:lumMod val="50000"/>
                  </a:schemeClr>
                </a:solidFill>
              </a:rPr>
              <a:t>01</a:t>
            </a:r>
            <a:endParaRPr lang="ko-KR" altLang="en-US" b="1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31" y="263879"/>
            <a:ext cx="835750" cy="86728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71759" y="437093"/>
            <a:ext cx="538514" cy="3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03</a:t>
            </a:r>
            <a:endParaRPr lang="ko-KR" altLang="en-US" b="1">
              <a:solidFill>
                <a:schemeClr val="bg2">
                  <a:lumMod val="50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3526946" y="1695610"/>
            <a:ext cx="2076226" cy="3250367"/>
          </a:xfrm>
          <a:prstGeom prst="roundRect">
            <a:avLst>
              <a:gd name="adj" fmla="val 26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/>
          <p:nvPr/>
        </p:nvSpPr>
        <p:spPr>
          <a:xfrm>
            <a:off x="4039482" y="3017468"/>
            <a:ext cx="117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009AF2"/>
                </a:solidFill>
                <a:effectLst>
                  <a:glow rad="63500">
                    <a:schemeClr val="accent1">
                      <a:lumMod val="40000"/>
                      <a:lumOff val="60000"/>
                      <a:alpha val="40000"/>
                    </a:schemeClr>
                  </a:glow>
                </a:effectLst>
              </a:rPr>
              <a:t>BUBBLE</a:t>
            </a:r>
            <a:endParaRPr lang="ko-KR" altLang="en-US" b="1">
              <a:solidFill>
                <a:srgbClr val="009AF2"/>
              </a:solidFill>
              <a:effectLst>
                <a:glow rad="63500">
                  <a:schemeClr val="accent1">
                    <a:lumMod val="40000"/>
                    <a:lumOff val="60000"/>
                    <a:alpha val="40000"/>
                  </a:schemeClr>
                </a:glow>
              </a:effectLst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301" y="3479133"/>
            <a:ext cx="218223" cy="218223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27" y="3444225"/>
            <a:ext cx="253131" cy="253131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57" y="3398883"/>
            <a:ext cx="306375" cy="306375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pic>
        <p:nvPicPr>
          <p:cNvPr id="134" name="그림 1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85" y="3534946"/>
            <a:ext cx="165865" cy="165865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grpSp>
        <p:nvGrpSpPr>
          <p:cNvPr id="135" name="그룹 134"/>
          <p:cNvGrpSpPr/>
          <p:nvPr/>
        </p:nvGrpSpPr>
        <p:grpSpPr>
          <a:xfrm>
            <a:off x="2467560" y="1233053"/>
            <a:ext cx="4175479" cy="4175479"/>
            <a:chOff x="1087761" y="1672281"/>
            <a:chExt cx="4175479" cy="4175479"/>
          </a:xfrm>
        </p:grpSpPr>
        <p:pic>
          <p:nvPicPr>
            <p:cNvPr id="136" name="그림 1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761" y="1672281"/>
              <a:ext cx="4175479" cy="4175479"/>
            </a:xfrm>
            <a:prstGeom prst="rect">
              <a:avLst/>
            </a:prstGeom>
          </p:spPr>
        </p:pic>
        <p:sp>
          <p:nvSpPr>
            <p:cNvPr id="137" name="모서리가 둥근 직사각형 136"/>
            <p:cNvSpPr/>
            <p:nvPr/>
          </p:nvSpPr>
          <p:spPr>
            <a:xfrm>
              <a:off x="2147147" y="2134838"/>
              <a:ext cx="2076226" cy="3250367"/>
            </a:xfrm>
            <a:prstGeom prst="roundRect">
              <a:avLst>
                <a:gd name="adj" fmla="val 267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4151119" y="5535042"/>
            <a:ext cx="1189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Memo</a:t>
            </a:r>
            <a:endParaRPr lang="ko-KR" altLang="en-US" sz="15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4207570" y="5858207"/>
            <a:ext cx="737314" cy="45719"/>
          </a:xfrm>
          <a:prstGeom prst="rect">
            <a:avLst/>
          </a:prstGeom>
          <a:solidFill>
            <a:srgbClr val="009AF2"/>
          </a:solidFill>
          <a:ln>
            <a:solidFill>
              <a:srgbClr val="3C9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/>
          <p:cNvSpPr/>
          <p:nvPr/>
        </p:nvSpPr>
        <p:spPr>
          <a:xfrm>
            <a:off x="3641116" y="2264806"/>
            <a:ext cx="1829204" cy="2437590"/>
          </a:xfrm>
          <a:prstGeom prst="rect">
            <a:avLst/>
          </a:prstGeom>
          <a:solidFill>
            <a:srgbClr val="A5B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Gallery</a:t>
            </a:r>
          </a:p>
          <a:p>
            <a:pPr algn="ctr"/>
            <a:r>
              <a:rPr lang="en-US" altLang="ko-KR" sz="1300" dirty="0" smtClean="0"/>
              <a:t>images</a:t>
            </a:r>
            <a:endParaRPr lang="ko-KR" altLang="en-US" sz="1300" dirty="0"/>
          </a:p>
        </p:txBody>
      </p:sp>
      <p:sp>
        <p:nvSpPr>
          <p:cNvPr id="176" name="모서리가 둥근 사각형 설명선 175"/>
          <p:cNvSpPr/>
          <p:nvPr/>
        </p:nvSpPr>
        <p:spPr>
          <a:xfrm>
            <a:off x="3923722" y="2564181"/>
            <a:ext cx="1929979" cy="490551"/>
          </a:xfrm>
          <a:prstGeom prst="wedgeRoundRectCallout">
            <a:avLst>
              <a:gd name="adj1" fmla="val -19614"/>
              <a:gd name="adj2" fmla="val 87227"/>
              <a:gd name="adj3" fmla="val 16667"/>
            </a:avLst>
          </a:prstGeom>
          <a:solidFill>
            <a:srgbClr val="009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메모를 남기고 </a:t>
            </a:r>
            <a:r>
              <a:rPr lang="ko-KR" altLang="en-US" sz="1100" smtClean="0"/>
              <a:t>싶은 사진 혹은 사진 위치를 선택</a:t>
            </a:r>
            <a:endParaRPr lang="ko-KR" altLang="en-US" sz="1100" dirty="0"/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6792487" y="1649891"/>
            <a:ext cx="2076226" cy="3250367"/>
          </a:xfrm>
          <a:prstGeom prst="roundRect">
            <a:avLst>
              <a:gd name="adj" fmla="val 26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7305023" y="2971749"/>
            <a:ext cx="117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009AF2"/>
                </a:solidFill>
                <a:effectLst>
                  <a:glow rad="63500">
                    <a:schemeClr val="accent1">
                      <a:lumMod val="40000"/>
                      <a:lumOff val="60000"/>
                      <a:alpha val="40000"/>
                    </a:schemeClr>
                  </a:glow>
                </a:effectLst>
              </a:rPr>
              <a:t>BUBBLE</a:t>
            </a:r>
            <a:endParaRPr lang="ko-KR" altLang="en-US" b="1">
              <a:solidFill>
                <a:srgbClr val="009AF2"/>
              </a:solidFill>
              <a:effectLst>
                <a:glow rad="63500">
                  <a:schemeClr val="accent1">
                    <a:lumMod val="40000"/>
                    <a:lumOff val="60000"/>
                    <a:alpha val="40000"/>
                  </a:schemeClr>
                </a:glow>
              </a:effectLst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842" y="3433414"/>
            <a:ext cx="218223" cy="218223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868" y="3398506"/>
            <a:ext cx="253131" cy="253131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pic>
        <p:nvPicPr>
          <p:cNvPr id="108" name="그림 10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198" y="3353164"/>
            <a:ext cx="306375" cy="306375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626" y="3489227"/>
            <a:ext cx="165865" cy="165865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grpSp>
        <p:nvGrpSpPr>
          <p:cNvPr id="110" name="그룹 109"/>
          <p:cNvGrpSpPr/>
          <p:nvPr/>
        </p:nvGrpSpPr>
        <p:grpSpPr>
          <a:xfrm>
            <a:off x="5733101" y="1187334"/>
            <a:ext cx="4175479" cy="4175479"/>
            <a:chOff x="1087761" y="1672281"/>
            <a:chExt cx="4175479" cy="4175479"/>
          </a:xfrm>
        </p:grpSpPr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761" y="1672281"/>
              <a:ext cx="4175479" cy="4175479"/>
            </a:xfrm>
            <a:prstGeom prst="rect">
              <a:avLst/>
            </a:prstGeom>
          </p:spPr>
        </p:pic>
        <p:sp>
          <p:nvSpPr>
            <p:cNvPr id="112" name="모서리가 둥근 직사각형 111"/>
            <p:cNvSpPr/>
            <p:nvPr/>
          </p:nvSpPr>
          <p:spPr>
            <a:xfrm>
              <a:off x="2147147" y="2134838"/>
              <a:ext cx="2076226" cy="3250367"/>
            </a:xfrm>
            <a:prstGeom prst="roundRect">
              <a:avLst>
                <a:gd name="adj" fmla="val 267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7497141" y="5479260"/>
            <a:ext cx="1189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Memo</a:t>
            </a:r>
            <a:endParaRPr lang="ko-KR" altLang="en-US" sz="15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473111" y="5812488"/>
            <a:ext cx="737314" cy="45719"/>
          </a:xfrm>
          <a:prstGeom prst="rect">
            <a:avLst/>
          </a:prstGeom>
          <a:solidFill>
            <a:srgbClr val="009AF2"/>
          </a:solidFill>
          <a:ln>
            <a:solidFill>
              <a:srgbClr val="3C9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1" name="직선 연결선 120"/>
          <p:cNvCxnSpPr/>
          <p:nvPr/>
        </p:nvCxnSpPr>
        <p:spPr>
          <a:xfrm>
            <a:off x="6792487" y="2777887"/>
            <a:ext cx="2076226" cy="0"/>
          </a:xfrm>
          <a:prstGeom prst="line">
            <a:avLst/>
          </a:prstGeom>
          <a:ln w="12700">
            <a:solidFill>
              <a:srgbClr val="009A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6774950" y="2488008"/>
            <a:ext cx="19113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>
                <a:solidFill>
                  <a:srgbClr val="A5BBE3"/>
                </a:solidFill>
              </a:rPr>
              <a:t>이미지에 남길 메모</a:t>
            </a:r>
            <a:endParaRPr lang="en-US" altLang="ko-KR" sz="1000" b="1" dirty="0" smtClean="0">
              <a:solidFill>
                <a:srgbClr val="A5BBE3"/>
              </a:solidFill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7407297" y="4360779"/>
            <a:ext cx="827086" cy="300852"/>
          </a:xfrm>
          <a:prstGeom prst="roundRect">
            <a:avLst>
              <a:gd name="adj" fmla="val 8046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</a:rPr>
              <a:t>Go!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3526946" y="1698714"/>
            <a:ext cx="2076226" cy="3255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3602159" y="1712057"/>
            <a:ext cx="1173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effectLst>
                  <a:glow rad="63500">
                    <a:schemeClr val="accent1">
                      <a:lumMod val="40000"/>
                      <a:lumOff val="60000"/>
                      <a:alpha val="40000"/>
                    </a:schemeClr>
                  </a:glow>
                </a:effectLst>
              </a:rPr>
              <a:t>폴더명</a:t>
            </a:r>
            <a:endParaRPr lang="ko-KR" altLang="en-US" sz="1200">
              <a:solidFill>
                <a:schemeClr val="bg1"/>
              </a:solidFill>
              <a:effectLst>
                <a:glow rad="63500">
                  <a:schemeClr val="accent1">
                    <a:lumMod val="40000"/>
                    <a:lumOff val="60000"/>
                    <a:alpha val="40000"/>
                  </a:schemeClr>
                </a:glow>
              </a:effectLst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792487" y="1651324"/>
            <a:ext cx="2076226" cy="3255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6867700" y="1673903"/>
            <a:ext cx="1173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effectLst>
                  <a:glow rad="63500">
                    <a:schemeClr val="accent1">
                      <a:lumMod val="40000"/>
                      <a:lumOff val="60000"/>
                      <a:alpha val="40000"/>
                    </a:schemeClr>
                  </a:glow>
                </a:effectLst>
              </a:rPr>
              <a:t>폴더명</a:t>
            </a:r>
            <a:endParaRPr lang="ko-KR" altLang="en-US" sz="1200">
              <a:solidFill>
                <a:schemeClr val="bg1"/>
              </a:solidFill>
              <a:effectLst>
                <a:glow rad="63500">
                  <a:schemeClr val="accent1">
                    <a:lumMod val="40000"/>
                    <a:lumOff val="60000"/>
                    <a:alpha val="40000"/>
                  </a:schemeClr>
                </a:glow>
              </a:effectLst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380415" y="6396793"/>
            <a:ext cx="1303251" cy="96644"/>
            <a:chOff x="5380415" y="6396793"/>
            <a:chExt cx="1303251" cy="96644"/>
          </a:xfrm>
        </p:grpSpPr>
        <p:sp>
          <p:nvSpPr>
            <p:cNvPr id="52" name="타원 51"/>
            <p:cNvSpPr/>
            <p:nvPr/>
          </p:nvSpPr>
          <p:spPr>
            <a:xfrm rot="16200000">
              <a:off x="658907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 rot="16200000">
              <a:off x="6266632" y="6398844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 rot="16200000">
              <a:off x="570040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60" name="타원 59"/>
            <p:cNvSpPr/>
            <p:nvPr/>
          </p:nvSpPr>
          <p:spPr>
            <a:xfrm rot="16200000">
              <a:off x="5380415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61" name="타원 60"/>
            <p:cNvSpPr/>
            <p:nvPr/>
          </p:nvSpPr>
          <p:spPr>
            <a:xfrm rot="16200000">
              <a:off x="6005429" y="6396793"/>
              <a:ext cx="94593" cy="9459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490603" y="449802"/>
            <a:ext cx="180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UI </a:t>
            </a:r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스케치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0304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06" y="397170"/>
            <a:ext cx="7457514" cy="774557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19789" y="2744005"/>
            <a:ext cx="5906118" cy="7848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00" b="1" i="0" u="none" strike="noStrike" kern="0" cap="none" spc="30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</a:rPr>
              <a:t>4</a:t>
            </a:r>
            <a:r>
              <a:rPr kumimoji="0" lang="en-US" altLang="ko-KR" sz="4500" b="1" i="0" u="none" strike="noStrike" kern="0" cap="none" spc="30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</a:rPr>
              <a:t>. </a:t>
            </a:r>
            <a:r>
              <a:rPr kumimoji="0" lang="ko-KR" altLang="en-US" sz="4500" b="1" i="0" u="none" strike="noStrike" kern="0" cap="none" spc="30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</a:rPr>
              <a:t>구현 결과</a:t>
            </a:r>
            <a:endParaRPr kumimoji="0" lang="en-US" altLang="ko-KR" sz="1300" b="1" i="0" u="none" strike="noStrike" kern="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445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89236" y="3832528"/>
            <a:ext cx="1425390" cy="874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UI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구현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기능 구현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4708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1527" y="634468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91931" y="263879"/>
            <a:ext cx="2803109" cy="867288"/>
            <a:chOff x="691931" y="263879"/>
            <a:chExt cx="2803109" cy="867288"/>
          </a:xfrm>
        </p:grpSpPr>
        <p:sp>
          <p:nvSpPr>
            <p:cNvPr id="30" name="직사각형 29"/>
            <p:cNvSpPr/>
            <p:nvPr/>
          </p:nvSpPr>
          <p:spPr>
            <a:xfrm>
              <a:off x="729008" y="494602"/>
              <a:ext cx="2766032" cy="35357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931" y="263879"/>
              <a:ext cx="835750" cy="867288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48451" y="424543"/>
              <a:ext cx="538514" cy="37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2">
                      <a:lumMod val="50000"/>
                    </a:schemeClr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04</a:t>
              </a:r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688748" y="5387117"/>
            <a:ext cx="9156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메인화면</a:t>
            </a:r>
            <a:endParaRPr lang="ko-KR" altLang="en-US" sz="15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05401" y="5426163"/>
            <a:ext cx="27430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스플래시 엑티비티를 통한 화면</a:t>
            </a:r>
            <a:endParaRPr lang="en-US" altLang="ko-KR" sz="1500" smtClean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380415" y="6396792"/>
            <a:ext cx="1303251" cy="94710"/>
            <a:chOff x="5380415" y="6396792"/>
            <a:chExt cx="1303251" cy="94710"/>
          </a:xfrm>
        </p:grpSpPr>
        <p:sp>
          <p:nvSpPr>
            <p:cNvPr id="19" name="타원 18"/>
            <p:cNvSpPr/>
            <p:nvPr/>
          </p:nvSpPr>
          <p:spPr>
            <a:xfrm rot="16200000">
              <a:off x="658907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 rot="16200000">
              <a:off x="6020391" y="639690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 rot="16200000">
              <a:off x="6307562" y="6396792"/>
              <a:ext cx="94593" cy="94593"/>
            </a:xfrm>
            <a:prstGeom prst="ellipse">
              <a:avLst/>
            </a:prstGeom>
            <a:solidFill>
              <a:srgbClr val="FFFFDD"/>
            </a:solidFill>
            <a:ln w="38100">
              <a:solidFill>
                <a:srgbClr val="FFF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 rot="16200000">
              <a:off x="570040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 rot="16200000">
              <a:off x="5380415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490603" y="449802"/>
            <a:ext cx="214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구현 화면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443" y="1334365"/>
            <a:ext cx="2234968" cy="39732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82" y="1343907"/>
            <a:ext cx="2234968" cy="397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55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1527" y="634468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91931" y="263879"/>
            <a:ext cx="2803109" cy="867288"/>
            <a:chOff x="691931" y="263879"/>
            <a:chExt cx="2803109" cy="867288"/>
          </a:xfrm>
        </p:grpSpPr>
        <p:sp>
          <p:nvSpPr>
            <p:cNvPr id="30" name="직사각형 29"/>
            <p:cNvSpPr/>
            <p:nvPr/>
          </p:nvSpPr>
          <p:spPr>
            <a:xfrm>
              <a:off x="729008" y="494602"/>
              <a:ext cx="2766032" cy="35357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931" y="263879"/>
              <a:ext cx="835750" cy="867288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48451" y="424543"/>
              <a:ext cx="538514" cy="37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2">
                      <a:lumMod val="50000"/>
                    </a:schemeClr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04</a:t>
              </a:r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028871" y="5220810"/>
            <a:ext cx="1763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폴더별 사진 정리</a:t>
            </a:r>
            <a:endParaRPr lang="en-US" altLang="ko-KR" sz="1500" smtClean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/>
            <a:r>
              <a:rPr lang="en-US" altLang="ko-KR" sz="13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(All album</a:t>
            </a:r>
            <a:r>
              <a:rPr lang="ko-KR" altLang="en-US" sz="13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버튼 클릭</a:t>
            </a:r>
            <a:r>
              <a:rPr lang="en-US" altLang="ko-KR" sz="13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)</a:t>
            </a:r>
            <a:endParaRPr lang="ko-KR" altLang="en-US" sz="13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31871" y="5279894"/>
            <a:ext cx="21948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폴더 선택 시 폴더명으로</a:t>
            </a:r>
            <a:endParaRPr lang="en-US" altLang="ko-KR" sz="1500" smtClean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/>
            <a:r>
              <a:rPr lang="ko-KR" altLang="en-US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액션바 갱신</a:t>
            </a:r>
            <a:endParaRPr lang="en-US" altLang="ko-KR" sz="1500" smtClean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380415" y="6396792"/>
            <a:ext cx="1303251" cy="94710"/>
            <a:chOff x="5380415" y="6396792"/>
            <a:chExt cx="1303251" cy="94710"/>
          </a:xfrm>
        </p:grpSpPr>
        <p:sp>
          <p:nvSpPr>
            <p:cNvPr id="21" name="타원 20"/>
            <p:cNvSpPr/>
            <p:nvPr/>
          </p:nvSpPr>
          <p:spPr>
            <a:xfrm rot="16200000">
              <a:off x="658907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 rot="16200000">
              <a:off x="6020391" y="639690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 rot="16200000">
              <a:off x="6307562" y="6396792"/>
              <a:ext cx="94593" cy="94593"/>
            </a:xfrm>
            <a:prstGeom prst="ellipse">
              <a:avLst/>
            </a:prstGeom>
            <a:solidFill>
              <a:srgbClr val="FFFFDD"/>
            </a:solidFill>
            <a:ln w="38100">
              <a:solidFill>
                <a:srgbClr val="FFF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 rot="16200000">
              <a:off x="570040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 rot="16200000">
              <a:off x="5380415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490603" y="449802"/>
            <a:ext cx="214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구현 화면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876" y="1189723"/>
            <a:ext cx="2163612" cy="38464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676" y="1189723"/>
            <a:ext cx="2196847" cy="390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63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1527" y="634468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91931" y="263879"/>
            <a:ext cx="2803109" cy="867288"/>
            <a:chOff x="691931" y="263879"/>
            <a:chExt cx="2803109" cy="867288"/>
          </a:xfrm>
        </p:grpSpPr>
        <p:sp>
          <p:nvSpPr>
            <p:cNvPr id="30" name="직사각형 29"/>
            <p:cNvSpPr/>
            <p:nvPr/>
          </p:nvSpPr>
          <p:spPr>
            <a:xfrm>
              <a:off x="729008" y="494602"/>
              <a:ext cx="2766032" cy="35357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931" y="263879"/>
              <a:ext cx="835750" cy="867288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48451" y="424543"/>
              <a:ext cx="538514" cy="37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2">
                      <a:lumMod val="50000"/>
                    </a:schemeClr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04</a:t>
              </a:r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380415" y="6396792"/>
            <a:ext cx="1303251" cy="94710"/>
            <a:chOff x="5380415" y="6396792"/>
            <a:chExt cx="1303251" cy="94710"/>
          </a:xfrm>
        </p:grpSpPr>
        <p:sp>
          <p:nvSpPr>
            <p:cNvPr id="21" name="타원 20"/>
            <p:cNvSpPr/>
            <p:nvPr/>
          </p:nvSpPr>
          <p:spPr>
            <a:xfrm rot="16200000">
              <a:off x="658907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 rot="16200000">
              <a:off x="6020391" y="639690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 rot="16200000">
              <a:off x="6307562" y="6396792"/>
              <a:ext cx="94593" cy="94593"/>
            </a:xfrm>
            <a:prstGeom prst="ellipse">
              <a:avLst/>
            </a:prstGeom>
            <a:solidFill>
              <a:srgbClr val="FFFFDD"/>
            </a:solidFill>
            <a:ln w="38100">
              <a:solidFill>
                <a:srgbClr val="FFF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 rot="16200000">
              <a:off x="570040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 rot="16200000">
              <a:off x="5380415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863393" y="5331289"/>
            <a:ext cx="40238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액션메뉴를 눌렀을 때 시간순</a:t>
            </a:r>
            <a:r>
              <a:rPr lang="en-US" altLang="ko-KR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, </a:t>
            </a:r>
            <a:r>
              <a:rPr lang="ko-KR" altLang="en-US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이름순</a:t>
            </a:r>
            <a:r>
              <a:rPr lang="en-US" altLang="ko-KR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, </a:t>
            </a:r>
          </a:p>
          <a:p>
            <a:pPr algn="ctr"/>
            <a:r>
              <a:rPr lang="ko-KR" altLang="en-US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오름차순</a:t>
            </a:r>
            <a:r>
              <a:rPr lang="en-US" altLang="ko-KR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, </a:t>
            </a:r>
            <a:r>
              <a:rPr lang="ko-KR" altLang="en-US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내림차순으로 정렬할 수 있도록 한다</a:t>
            </a:r>
            <a:endParaRPr lang="ko-KR" altLang="en-US" sz="15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90603" y="449802"/>
            <a:ext cx="214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구현 화면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891" y="1185776"/>
            <a:ext cx="2201340" cy="39134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666" y="1185776"/>
            <a:ext cx="2195900" cy="390382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 rot="10800000">
            <a:off x="5115024" y="1306658"/>
            <a:ext cx="833193" cy="32817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861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1527" y="634468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91931" y="263879"/>
            <a:ext cx="2803109" cy="867288"/>
            <a:chOff x="691931" y="263879"/>
            <a:chExt cx="2803109" cy="867288"/>
          </a:xfrm>
        </p:grpSpPr>
        <p:sp>
          <p:nvSpPr>
            <p:cNvPr id="30" name="직사각형 29"/>
            <p:cNvSpPr/>
            <p:nvPr/>
          </p:nvSpPr>
          <p:spPr>
            <a:xfrm>
              <a:off x="729008" y="494602"/>
              <a:ext cx="2766032" cy="35357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931" y="263879"/>
              <a:ext cx="835750" cy="867288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48451" y="424543"/>
              <a:ext cx="538514" cy="37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2">
                      <a:lumMod val="50000"/>
                    </a:schemeClr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04</a:t>
              </a:r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380415" y="6396792"/>
            <a:ext cx="1303251" cy="94710"/>
            <a:chOff x="5380415" y="6396792"/>
            <a:chExt cx="1303251" cy="94710"/>
          </a:xfrm>
        </p:grpSpPr>
        <p:sp>
          <p:nvSpPr>
            <p:cNvPr id="21" name="타원 20"/>
            <p:cNvSpPr/>
            <p:nvPr/>
          </p:nvSpPr>
          <p:spPr>
            <a:xfrm rot="16200000">
              <a:off x="658907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 rot="16200000">
              <a:off x="6020391" y="639690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 rot="16200000">
              <a:off x="6307562" y="6396792"/>
              <a:ext cx="94593" cy="94593"/>
            </a:xfrm>
            <a:prstGeom prst="ellipse">
              <a:avLst/>
            </a:prstGeom>
            <a:solidFill>
              <a:srgbClr val="FFFFDD"/>
            </a:solidFill>
            <a:ln w="38100">
              <a:solidFill>
                <a:srgbClr val="FFF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 rot="16200000">
              <a:off x="570040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 rot="16200000">
              <a:off x="5380415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23884" y="5397683"/>
            <a:ext cx="30476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선택한 메뉴에 따라 사진 순서 변경</a:t>
            </a:r>
            <a:endParaRPr lang="ko-KR" altLang="en-US" sz="15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90603" y="449802"/>
            <a:ext cx="214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구현 화면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784" y="1218531"/>
            <a:ext cx="2195900" cy="39038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459" y="1218531"/>
            <a:ext cx="2204018" cy="391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92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62053" t="1974" b="21052"/>
          <a:stretch/>
        </p:blipFill>
        <p:spPr>
          <a:xfrm>
            <a:off x="-29497" y="-78059"/>
            <a:ext cx="3279034" cy="7036420"/>
          </a:xfrm>
          <a:prstGeom prst="rect">
            <a:avLst/>
          </a:prstGeom>
          <a:effectLst>
            <a:outerShdw blurRad="11303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725042" y="858990"/>
            <a:ext cx="830957" cy="81614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b="1" smtClean="0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01</a:t>
            </a:r>
            <a:endParaRPr lang="ko-KR" altLang="en-US" sz="2300" b="1">
              <a:solidFill>
                <a:schemeClr val="bg2">
                  <a:lumMod val="50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49155" y="1043926"/>
            <a:ext cx="323402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 smtClean="0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어플리케이션 개요</a:t>
            </a:r>
            <a:endParaRPr lang="ko-KR" altLang="en-US" sz="2300" b="1" dirty="0">
              <a:solidFill>
                <a:schemeClr val="bg2">
                  <a:lumMod val="50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49155" y="2147671"/>
            <a:ext cx="323402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 err="1" smtClean="0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상세기능</a:t>
            </a:r>
            <a:endParaRPr lang="ko-KR" altLang="en-US" sz="2300" b="1" dirty="0">
              <a:solidFill>
                <a:schemeClr val="bg2">
                  <a:lumMod val="50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49155" y="3251416"/>
            <a:ext cx="323402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smtClean="0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UI </a:t>
            </a:r>
            <a:r>
              <a:rPr lang="ko-KR" altLang="en-US" sz="2300" b="1" smtClean="0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스케치</a:t>
            </a:r>
            <a:endParaRPr lang="ko-KR" altLang="en-US" sz="2300" b="1" dirty="0">
              <a:solidFill>
                <a:schemeClr val="bg2">
                  <a:lumMod val="50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49155" y="5458906"/>
            <a:ext cx="323402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 smtClean="0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구현 진행 계획</a:t>
            </a:r>
            <a:endParaRPr lang="ko-KR" altLang="en-US" sz="2300" b="1" dirty="0">
              <a:solidFill>
                <a:schemeClr val="bg2">
                  <a:lumMod val="50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3077" y="2902002"/>
            <a:ext cx="179731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5000" b="1" kern="0" spc="300" dirty="0" smtClean="0">
                <a:solidFill>
                  <a:schemeClr val="bg1"/>
                </a:solidFill>
                <a:effectLst>
                  <a:outerShdw blurRad="4445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목차</a:t>
            </a:r>
            <a:endParaRPr lang="ko-KR" altLang="en-US" sz="7200" kern="0" spc="300" dirty="0">
              <a:solidFill>
                <a:prstClr val="white"/>
              </a:solidFill>
              <a:effectLst>
                <a:outerShdw blurRad="444500" dist="38100" dir="8100000" algn="tr" rotWithShape="0">
                  <a:prstClr val="black">
                    <a:alpha val="40000"/>
                  </a:prstClr>
                </a:outerShdw>
              </a:effectLst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725042" y="1962735"/>
            <a:ext cx="830957" cy="81614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b="1" smtClean="0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02</a:t>
            </a:r>
            <a:endParaRPr lang="ko-KR" altLang="en-US" sz="2300" b="1">
              <a:solidFill>
                <a:schemeClr val="bg2">
                  <a:lumMod val="50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725042" y="3066480"/>
            <a:ext cx="830957" cy="81614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b="1" smtClean="0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03</a:t>
            </a:r>
            <a:endParaRPr lang="ko-KR" altLang="en-US" sz="2300" b="1">
              <a:solidFill>
                <a:schemeClr val="bg2">
                  <a:lumMod val="50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725042" y="4170225"/>
            <a:ext cx="830957" cy="81614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b="1" smtClean="0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04</a:t>
            </a:r>
            <a:endParaRPr lang="ko-KR" altLang="en-US" sz="2300" b="1">
              <a:solidFill>
                <a:schemeClr val="bg2">
                  <a:lumMod val="50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725042" y="5273970"/>
            <a:ext cx="830957" cy="81614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b="1" smtClean="0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05</a:t>
            </a:r>
            <a:endParaRPr lang="ko-KR" altLang="en-US" sz="2300" b="1">
              <a:solidFill>
                <a:schemeClr val="bg2">
                  <a:lumMod val="50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49155" y="4355161"/>
            <a:ext cx="323402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smtClean="0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진행현황</a:t>
            </a:r>
            <a:endParaRPr lang="ko-KR" altLang="en-US" sz="2300" b="1" dirty="0">
              <a:solidFill>
                <a:schemeClr val="bg2">
                  <a:lumMod val="50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5228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1527" y="634468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91931" y="263879"/>
            <a:ext cx="2803109" cy="867288"/>
            <a:chOff x="691931" y="263879"/>
            <a:chExt cx="2803109" cy="867288"/>
          </a:xfrm>
        </p:grpSpPr>
        <p:sp>
          <p:nvSpPr>
            <p:cNvPr id="30" name="직사각형 29"/>
            <p:cNvSpPr/>
            <p:nvPr/>
          </p:nvSpPr>
          <p:spPr>
            <a:xfrm>
              <a:off x="729008" y="494602"/>
              <a:ext cx="2766032" cy="35357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931" y="263879"/>
              <a:ext cx="835750" cy="867288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48451" y="424543"/>
              <a:ext cx="538514" cy="37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2">
                      <a:lumMod val="50000"/>
                    </a:schemeClr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04</a:t>
              </a:r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380415" y="6396792"/>
            <a:ext cx="1303251" cy="94710"/>
            <a:chOff x="5380415" y="6396792"/>
            <a:chExt cx="1303251" cy="94710"/>
          </a:xfrm>
        </p:grpSpPr>
        <p:sp>
          <p:nvSpPr>
            <p:cNvPr id="21" name="타원 20"/>
            <p:cNvSpPr/>
            <p:nvPr/>
          </p:nvSpPr>
          <p:spPr>
            <a:xfrm rot="16200000">
              <a:off x="658907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 rot="16200000">
              <a:off x="6020391" y="639690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 rot="16200000">
              <a:off x="6307562" y="6396792"/>
              <a:ext cx="94593" cy="94593"/>
            </a:xfrm>
            <a:prstGeom prst="ellipse">
              <a:avLst/>
            </a:prstGeom>
            <a:solidFill>
              <a:srgbClr val="FFFFDD"/>
            </a:solidFill>
            <a:ln w="38100">
              <a:solidFill>
                <a:srgbClr val="FFF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 rot="16200000">
              <a:off x="570040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 rot="16200000">
              <a:off x="5380415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837461" y="5325635"/>
            <a:ext cx="24384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사진 클릭시 해당 사진 확대</a:t>
            </a:r>
            <a:endParaRPr lang="ko-KR" altLang="en-US" sz="15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90603" y="449802"/>
            <a:ext cx="214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구현 화면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808" y="1189723"/>
            <a:ext cx="2195900" cy="39038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776" y="1189723"/>
            <a:ext cx="2195900" cy="390382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71399" y="5348186"/>
            <a:ext cx="23166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액션바의 사진정보 클릭시</a:t>
            </a:r>
            <a:endParaRPr lang="en-US" altLang="ko-KR" sz="1500" smtClean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/>
            <a:r>
              <a:rPr lang="ko-KR" altLang="en-US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사진의 메타데이터 출력</a:t>
            </a:r>
            <a:endParaRPr lang="ko-KR" altLang="en-US" sz="15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180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1527" y="634468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91931" y="263879"/>
            <a:ext cx="2803109" cy="867288"/>
            <a:chOff x="691931" y="263879"/>
            <a:chExt cx="2803109" cy="867288"/>
          </a:xfrm>
        </p:grpSpPr>
        <p:sp>
          <p:nvSpPr>
            <p:cNvPr id="30" name="직사각형 29"/>
            <p:cNvSpPr/>
            <p:nvPr/>
          </p:nvSpPr>
          <p:spPr>
            <a:xfrm>
              <a:off x="729008" y="494602"/>
              <a:ext cx="2766032" cy="35357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931" y="263879"/>
              <a:ext cx="835750" cy="867288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48451" y="424543"/>
              <a:ext cx="538514" cy="37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2">
                      <a:lumMod val="50000"/>
                    </a:schemeClr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04</a:t>
              </a:r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380415" y="6396792"/>
            <a:ext cx="1303251" cy="94710"/>
            <a:chOff x="5380415" y="6396792"/>
            <a:chExt cx="1303251" cy="94710"/>
          </a:xfrm>
        </p:grpSpPr>
        <p:sp>
          <p:nvSpPr>
            <p:cNvPr id="21" name="타원 20"/>
            <p:cNvSpPr/>
            <p:nvPr/>
          </p:nvSpPr>
          <p:spPr>
            <a:xfrm rot="16200000">
              <a:off x="658907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 rot="16200000">
              <a:off x="6020391" y="639690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 rot="16200000">
              <a:off x="6307562" y="6396792"/>
              <a:ext cx="94593" cy="94593"/>
            </a:xfrm>
            <a:prstGeom prst="ellipse">
              <a:avLst/>
            </a:prstGeom>
            <a:solidFill>
              <a:srgbClr val="FFFFDD"/>
            </a:solidFill>
            <a:ln w="38100">
              <a:solidFill>
                <a:srgbClr val="FFF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 rot="16200000">
              <a:off x="570040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 rot="16200000">
              <a:off x="5380415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834833" y="5233411"/>
            <a:ext cx="2499402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사진 이동 기능 구현을 위한 </a:t>
            </a:r>
            <a:endParaRPr lang="en-US" altLang="ko-KR" sz="1500" smtClean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/>
            <a:r>
              <a:rPr lang="en-US" altLang="ko-KR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  <a:r>
              <a:rPr lang="ko-KR" altLang="en-US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가지 사진 선택</a:t>
            </a:r>
            <a:r>
              <a:rPr lang="en-US" altLang="ko-KR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, </a:t>
            </a:r>
            <a:r>
              <a:rPr lang="ko-KR" altLang="en-US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취소 기능</a:t>
            </a:r>
            <a:endParaRPr lang="en-US" altLang="ko-KR" sz="1500" smtClean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/>
            <a:r>
              <a:rPr lang="en-US" altLang="ko-KR" sz="13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(Bubbling Photo</a:t>
            </a:r>
            <a:r>
              <a:rPr lang="ko-KR" altLang="en-US" sz="13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버튼 클릭</a:t>
            </a:r>
            <a:r>
              <a:rPr lang="en-US" altLang="ko-KR" sz="13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)</a:t>
            </a:r>
            <a:endParaRPr lang="ko-KR" altLang="en-US" sz="13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90265" y="5214687"/>
            <a:ext cx="2678938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다이얼로그 팝업창을 통해 </a:t>
            </a:r>
            <a:endParaRPr lang="en-US" altLang="ko-KR" sz="1500" smtClean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/>
            <a:r>
              <a:rPr lang="ko-KR" altLang="en-US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사진 이동 정보 제공</a:t>
            </a:r>
            <a:endParaRPr lang="en-US" altLang="ko-KR" sz="1500" smtClean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/>
            <a:r>
              <a:rPr lang="en-US" altLang="ko-KR" sz="13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(Bottom bar</a:t>
            </a:r>
            <a:r>
              <a:rPr lang="ko-KR" altLang="en-US" sz="13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의 세번째 버튼 클릭</a:t>
            </a:r>
            <a:r>
              <a:rPr lang="en-US" altLang="ko-KR" sz="13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)</a:t>
            </a:r>
            <a:endParaRPr lang="ko-KR" altLang="en-US" sz="13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90603" y="449802"/>
            <a:ext cx="214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구현 화면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808" y="1189723"/>
            <a:ext cx="2195900" cy="39038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776" y="1189723"/>
            <a:ext cx="2195900" cy="390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93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1527" y="634468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91931" y="263879"/>
            <a:ext cx="2803109" cy="867288"/>
            <a:chOff x="691931" y="263879"/>
            <a:chExt cx="2803109" cy="867288"/>
          </a:xfrm>
        </p:grpSpPr>
        <p:sp>
          <p:nvSpPr>
            <p:cNvPr id="30" name="직사각형 29"/>
            <p:cNvSpPr/>
            <p:nvPr/>
          </p:nvSpPr>
          <p:spPr>
            <a:xfrm>
              <a:off x="729008" y="494602"/>
              <a:ext cx="2766032" cy="35357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931" y="263879"/>
              <a:ext cx="835750" cy="867288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48451" y="424543"/>
              <a:ext cx="538514" cy="37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2">
                      <a:lumMod val="50000"/>
                    </a:schemeClr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04</a:t>
              </a:r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380415" y="6396792"/>
            <a:ext cx="1303251" cy="94710"/>
            <a:chOff x="5380415" y="6396792"/>
            <a:chExt cx="1303251" cy="94710"/>
          </a:xfrm>
        </p:grpSpPr>
        <p:sp>
          <p:nvSpPr>
            <p:cNvPr id="21" name="타원 20"/>
            <p:cNvSpPr/>
            <p:nvPr/>
          </p:nvSpPr>
          <p:spPr>
            <a:xfrm rot="16200000">
              <a:off x="658907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 rot="16200000">
              <a:off x="6020391" y="639690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 rot="16200000">
              <a:off x="6307562" y="6396792"/>
              <a:ext cx="94593" cy="94593"/>
            </a:xfrm>
            <a:prstGeom prst="ellipse">
              <a:avLst/>
            </a:prstGeom>
            <a:solidFill>
              <a:srgbClr val="FFFFDD"/>
            </a:solidFill>
            <a:ln w="38100">
              <a:solidFill>
                <a:srgbClr val="FFF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 rot="16200000">
              <a:off x="570040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 rot="16200000">
              <a:off x="5380415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817513" y="5214687"/>
            <a:ext cx="26244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폴더당 사진 하나씩 선택가능</a:t>
            </a:r>
            <a:r>
              <a:rPr lang="en-US" altLang="ko-KR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,</a:t>
            </a:r>
          </a:p>
          <a:p>
            <a:pPr algn="ctr"/>
            <a:r>
              <a:rPr lang="ko-KR" altLang="en-US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상태 저장</a:t>
            </a:r>
            <a:endParaRPr lang="ko-KR" altLang="en-US" sz="15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90603" y="449802"/>
            <a:ext cx="214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구현 화면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86754" y="5282561"/>
            <a:ext cx="280397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사진 클릭시 액션바 메뉴 사라짐</a:t>
            </a:r>
            <a:endParaRPr lang="ko-KR" altLang="en-US" sz="13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303" y="1003800"/>
            <a:ext cx="2296877" cy="40833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287" y="1003801"/>
            <a:ext cx="2296877" cy="408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28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1527" y="634468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91931" y="263879"/>
            <a:ext cx="2803109" cy="867288"/>
            <a:chOff x="691931" y="263879"/>
            <a:chExt cx="2803109" cy="867288"/>
          </a:xfrm>
        </p:grpSpPr>
        <p:sp>
          <p:nvSpPr>
            <p:cNvPr id="30" name="직사각형 29"/>
            <p:cNvSpPr/>
            <p:nvPr/>
          </p:nvSpPr>
          <p:spPr>
            <a:xfrm>
              <a:off x="729008" y="494602"/>
              <a:ext cx="2766032" cy="35357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931" y="263879"/>
              <a:ext cx="835750" cy="867288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48451" y="424543"/>
              <a:ext cx="538514" cy="37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2">
                      <a:lumMod val="50000"/>
                    </a:schemeClr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04</a:t>
              </a:r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380415" y="6396792"/>
            <a:ext cx="1303251" cy="94710"/>
            <a:chOff x="5380415" y="6396792"/>
            <a:chExt cx="1303251" cy="94710"/>
          </a:xfrm>
        </p:grpSpPr>
        <p:sp>
          <p:nvSpPr>
            <p:cNvPr id="21" name="타원 20"/>
            <p:cNvSpPr/>
            <p:nvPr/>
          </p:nvSpPr>
          <p:spPr>
            <a:xfrm rot="16200000">
              <a:off x="658907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 rot="16200000">
              <a:off x="6020391" y="639690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 rot="16200000">
              <a:off x="6307562" y="6396792"/>
              <a:ext cx="94593" cy="94593"/>
            </a:xfrm>
            <a:prstGeom prst="ellipse">
              <a:avLst/>
            </a:prstGeom>
            <a:solidFill>
              <a:srgbClr val="FFFFDD"/>
            </a:solidFill>
            <a:ln w="38100">
              <a:solidFill>
                <a:srgbClr val="FFF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 rot="16200000">
              <a:off x="570040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 rot="16200000">
              <a:off x="5380415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182998" y="5214687"/>
            <a:ext cx="18934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홈버튼을 눌렀을 때</a:t>
            </a:r>
            <a:r>
              <a:rPr lang="en-US" altLang="ko-KR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, </a:t>
            </a:r>
          </a:p>
          <a:p>
            <a:pPr algn="ctr"/>
            <a:r>
              <a:rPr lang="ko-KR" altLang="en-US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선택 영역 초기화</a:t>
            </a:r>
            <a:endParaRPr lang="ko-KR" altLang="en-US" sz="15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90603" y="449802"/>
            <a:ext cx="214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구현 화면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776" y="1189723"/>
            <a:ext cx="2195900" cy="39038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84" y="1189723"/>
            <a:ext cx="2195900" cy="39038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062" y="1189723"/>
            <a:ext cx="2195900" cy="390382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739041" y="5201591"/>
            <a:ext cx="2499402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사진 이동 기능 구현을 위한 </a:t>
            </a:r>
            <a:endParaRPr lang="en-US" altLang="ko-KR" sz="1500" smtClean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/>
            <a:r>
              <a:rPr lang="ko-KR" altLang="en-US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여러 사진 선택</a:t>
            </a:r>
            <a:r>
              <a:rPr lang="en-US" altLang="ko-KR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, </a:t>
            </a:r>
            <a:r>
              <a:rPr lang="ko-KR" altLang="en-US" sz="15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취소 기능</a:t>
            </a:r>
            <a:endParaRPr lang="en-US" altLang="ko-KR" sz="1500" smtClean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/>
            <a:r>
              <a:rPr lang="en-US" altLang="ko-KR" sz="13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(Bubbling Folder</a:t>
            </a:r>
            <a:r>
              <a:rPr lang="ko-KR" altLang="en-US" sz="13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버튼 클릭</a:t>
            </a:r>
            <a:r>
              <a:rPr lang="en-US" altLang="ko-KR" sz="130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)</a:t>
            </a:r>
            <a:endParaRPr lang="ko-KR" altLang="en-US" sz="13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063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1527" y="634468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91931" y="263879"/>
            <a:ext cx="2803109" cy="867288"/>
            <a:chOff x="691931" y="263879"/>
            <a:chExt cx="2803109" cy="867288"/>
          </a:xfrm>
        </p:grpSpPr>
        <p:sp>
          <p:nvSpPr>
            <p:cNvPr id="30" name="직사각형 29"/>
            <p:cNvSpPr/>
            <p:nvPr/>
          </p:nvSpPr>
          <p:spPr>
            <a:xfrm>
              <a:off x="729008" y="494602"/>
              <a:ext cx="2766032" cy="35357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931" y="263879"/>
              <a:ext cx="835750" cy="867288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48451" y="424543"/>
              <a:ext cx="538514" cy="37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2">
                      <a:lumMod val="50000"/>
                    </a:schemeClr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04</a:t>
              </a:r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633245" y="1750359"/>
            <a:ext cx="537632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스플래시 액티비티를 이용한 로딩화면 구현</a:t>
            </a:r>
            <a:endParaRPr lang="en-US" altLang="ko-KR" smtClean="0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기존 앨범의 모든 이미지 불러오기</a:t>
            </a:r>
            <a:endParaRPr lang="en-US" altLang="ko-KR" smtClean="0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폴더별로 이미지 모아주기</a:t>
            </a:r>
            <a:endParaRPr lang="en-US" altLang="ko-KR" smtClean="0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이미지를 폴더별로 출력하기</a:t>
            </a:r>
            <a:endParaRPr lang="en-US" altLang="ko-KR" smtClean="0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외부저장소 접근권한 허용 팝업</a:t>
            </a:r>
            <a:endParaRPr lang="en-US" altLang="ko-KR" smtClean="0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상단바와 하단바 디자인</a:t>
            </a:r>
            <a:endParaRPr lang="en-US" altLang="ko-KR" smtClean="0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아이콘 디자인</a:t>
            </a:r>
            <a:endParaRPr lang="en-US" altLang="ko-KR" smtClean="0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폰트 추가</a:t>
            </a:r>
            <a:endParaRPr lang="en-US" altLang="ko-KR" smtClean="0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인텐트를 활용한 기능별 화면전환</a:t>
            </a:r>
            <a:endParaRPr lang="ko-KR" altLang="en-US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681" y="1895567"/>
            <a:ext cx="3543848" cy="354384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380415" y="6396792"/>
            <a:ext cx="1303251" cy="94710"/>
            <a:chOff x="5380415" y="6396792"/>
            <a:chExt cx="1303251" cy="94710"/>
          </a:xfrm>
        </p:grpSpPr>
        <p:sp>
          <p:nvSpPr>
            <p:cNvPr id="39" name="타원 38"/>
            <p:cNvSpPr/>
            <p:nvPr/>
          </p:nvSpPr>
          <p:spPr>
            <a:xfrm rot="16200000">
              <a:off x="658907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 rot="16200000">
              <a:off x="6020391" y="639690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 rot="16200000">
              <a:off x="6307562" y="6396792"/>
              <a:ext cx="94593" cy="94593"/>
            </a:xfrm>
            <a:prstGeom prst="ellipse">
              <a:avLst/>
            </a:prstGeom>
            <a:solidFill>
              <a:srgbClr val="FFFFDD"/>
            </a:solidFill>
            <a:ln w="38100">
              <a:solidFill>
                <a:srgbClr val="FFF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 rot="16200000">
              <a:off x="570040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 rot="16200000">
              <a:off x="5380415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490603" y="449802"/>
            <a:ext cx="214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구현 화면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13790" y="1055873"/>
            <a:ext cx="2707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&lt; </a:t>
            </a:r>
            <a:r>
              <a:rPr lang="ko-KR" altLang="en-US" sz="200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중간발표 당시 기능 </a:t>
            </a:r>
            <a:r>
              <a:rPr lang="en-US" altLang="ko-KR" sz="200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&gt;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9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1527" y="634468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91931" y="263879"/>
            <a:ext cx="2803109" cy="867288"/>
            <a:chOff x="691931" y="263879"/>
            <a:chExt cx="2803109" cy="867288"/>
          </a:xfrm>
        </p:grpSpPr>
        <p:sp>
          <p:nvSpPr>
            <p:cNvPr id="30" name="직사각형 29"/>
            <p:cNvSpPr/>
            <p:nvPr/>
          </p:nvSpPr>
          <p:spPr>
            <a:xfrm>
              <a:off x="729008" y="494602"/>
              <a:ext cx="2766032" cy="35357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931" y="263879"/>
              <a:ext cx="835750" cy="867288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48451" y="424543"/>
              <a:ext cx="538514" cy="37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2">
                      <a:lumMod val="50000"/>
                    </a:schemeClr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04</a:t>
              </a:r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794996" y="1716957"/>
            <a:ext cx="53763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50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화면에 따른 </a:t>
            </a:r>
            <a:r>
              <a:rPr lang="en-US" altLang="ko-KR" sz="150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Tool bar </a:t>
            </a:r>
            <a:r>
              <a:rPr lang="ko-KR" altLang="ko-KR" sz="150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의 가시성 조정</a:t>
            </a:r>
          </a:p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Bottom bar</a:t>
            </a:r>
            <a:r>
              <a:rPr lang="ko-KR" altLang="ko-KR" sz="150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를 통한 액티비티 전환</a:t>
            </a:r>
          </a:p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50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사진 선택 시 이미지 뷰 변화</a:t>
            </a:r>
          </a:p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50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선택한 폴더로 액티비티 변환</a:t>
            </a:r>
          </a:p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50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액티비티에 따른 선택화면 변화</a:t>
            </a:r>
          </a:p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50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폴더별로 </a:t>
            </a:r>
            <a:r>
              <a:rPr lang="ko-KR" altLang="ko-KR" sz="150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사진정리</a:t>
            </a:r>
          </a:p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50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조건에 따른 사진 정렬</a:t>
            </a:r>
          </a:p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50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휴대폰의 모든 사진 출력</a:t>
            </a:r>
          </a:p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50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썸네일 형식으로 사진 출력</a:t>
            </a:r>
          </a:p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50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툴바에 폴더이름 출력</a:t>
            </a:r>
          </a:p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50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폴더 이름 </a:t>
            </a:r>
            <a:r>
              <a:rPr lang="ko-KR" altLang="ko-KR" sz="150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출력</a:t>
            </a:r>
            <a:endParaRPr lang="en-US" altLang="ko-KR" sz="1500" smtClean="0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선택사진 확대</a:t>
            </a:r>
            <a:endParaRPr lang="ko-KR" altLang="ko-KR" sz="1500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681" y="1895567"/>
            <a:ext cx="3543848" cy="354384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380415" y="6396792"/>
            <a:ext cx="1303251" cy="94710"/>
            <a:chOff x="5380415" y="6396792"/>
            <a:chExt cx="1303251" cy="94710"/>
          </a:xfrm>
        </p:grpSpPr>
        <p:sp>
          <p:nvSpPr>
            <p:cNvPr id="39" name="타원 38"/>
            <p:cNvSpPr/>
            <p:nvPr/>
          </p:nvSpPr>
          <p:spPr>
            <a:xfrm rot="16200000">
              <a:off x="658907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 rot="16200000">
              <a:off x="6020391" y="639690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 rot="16200000">
              <a:off x="6307562" y="6396792"/>
              <a:ext cx="94593" cy="94593"/>
            </a:xfrm>
            <a:prstGeom prst="ellipse">
              <a:avLst/>
            </a:prstGeom>
            <a:solidFill>
              <a:srgbClr val="FFFFDD"/>
            </a:solidFill>
            <a:ln w="38100">
              <a:solidFill>
                <a:srgbClr val="FFF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 rot="16200000">
              <a:off x="570040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 rot="16200000">
              <a:off x="5380415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490603" y="449802"/>
            <a:ext cx="214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구현 화면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57447" y="1026607"/>
            <a:ext cx="2220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&lt; </a:t>
            </a:r>
            <a:r>
              <a:rPr lang="ko-KR" altLang="en-US" sz="200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최종 구현 기능 </a:t>
            </a:r>
            <a:r>
              <a:rPr lang="en-US" altLang="ko-KR" sz="200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&gt;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4468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1527" y="634468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91931" y="263879"/>
            <a:ext cx="2803109" cy="867288"/>
            <a:chOff x="691931" y="263879"/>
            <a:chExt cx="2803109" cy="867288"/>
          </a:xfrm>
        </p:grpSpPr>
        <p:sp>
          <p:nvSpPr>
            <p:cNvPr id="30" name="직사각형 29"/>
            <p:cNvSpPr/>
            <p:nvPr/>
          </p:nvSpPr>
          <p:spPr>
            <a:xfrm>
              <a:off x="729008" y="494602"/>
              <a:ext cx="2766032" cy="35357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931" y="263879"/>
              <a:ext cx="835750" cy="867288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48451" y="424543"/>
              <a:ext cx="538514" cy="37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2">
                      <a:lumMod val="50000"/>
                    </a:schemeClr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04</a:t>
              </a:r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380415" y="6396792"/>
            <a:ext cx="1303251" cy="94710"/>
            <a:chOff x="5380415" y="6396792"/>
            <a:chExt cx="1303251" cy="94710"/>
          </a:xfrm>
        </p:grpSpPr>
        <p:sp>
          <p:nvSpPr>
            <p:cNvPr id="39" name="타원 38"/>
            <p:cNvSpPr/>
            <p:nvPr/>
          </p:nvSpPr>
          <p:spPr>
            <a:xfrm rot="16200000">
              <a:off x="658907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 rot="16200000">
              <a:off x="6020391" y="639690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 rot="16200000">
              <a:off x="6307562" y="6396792"/>
              <a:ext cx="94593" cy="94593"/>
            </a:xfrm>
            <a:prstGeom prst="ellipse">
              <a:avLst/>
            </a:prstGeom>
            <a:solidFill>
              <a:srgbClr val="FFFFDD"/>
            </a:solidFill>
            <a:ln w="38100">
              <a:solidFill>
                <a:srgbClr val="FFF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 rot="16200000">
              <a:off x="570040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 rot="16200000">
              <a:off x="5380415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490603" y="449802"/>
            <a:ext cx="214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기능 구현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091955"/>
              </p:ext>
            </p:extLst>
          </p:nvPr>
        </p:nvGraphicFramePr>
        <p:xfrm>
          <a:off x="1984702" y="1177046"/>
          <a:ext cx="8127999" cy="492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5589">
                  <a:extLst>
                    <a:ext uri="{9D8B030D-6E8A-4147-A177-3AD203B41FA5}">
                      <a16:colId xmlns:a16="http://schemas.microsoft.com/office/drawing/2014/main" val="2791799694"/>
                    </a:ext>
                  </a:extLst>
                </a:gridCol>
                <a:gridCol w="5467927">
                  <a:extLst>
                    <a:ext uri="{9D8B030D-6E8A-4147-A177-3AD203B41FA5}">
                      <a16:colId xmlns:a16="http://schemas.microsoft.com/office/drawing/2014/main" val="2998634858"/>
                    </a:ext>
                  </a:extLst>
                </a:gridCol>
                <a:gridCol w="1624483">
                  <a:extLst>
                    <a:ext uri="{9D8B030D-6E8A-4147-A177-3AD203B41FA5}">
                      <a16:colId xmlns:a16="http://schemas.microsoft.com/office/drawing/2014/main" val="1374926469"/>
                    </a:ext>
                  </a:extLst>
                </a:gridCol>
              </a:tblGrid>
              <a:tr h="2727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mtClean="0"/>
                        <a:t>분류</a:t>
                      </a: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mtClean="0"/>
                        <a:t>기능</a:t>
                      </a: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mtClean="0"/>
                        <a:t>구현여부</a:t>
                      </a: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028567"/>
                  </a:ext>
                </a:extLst>
              </a:tr>
              <a:tr h="272747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300" smtClean="0"/>
                        <a:t>변경</a:t>
                      </a:r>
                      <a:endParaRPr lang="ko-KR" altLang="en-US" sz="130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smtClean="0"/>
                        <a:t>화면에 따른 </a:t>
                      </a:r>
                      <a:r>
                        <a:rPr lang="en-US" altLang="ko-KR" sz="1300" smtClean="0"/>
                        <a:t>Tool bar </a:t>
                      </a:r>
                      <a:r>
                        <a:rPr lang="ko-KR" altLang="en-US" sz="1300" smtClean="0"/>
                        <a:t>의 가시성 조정</a:t>
                      </a: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579231"/>
                  </a:ext>
                </a:extLst>
              </a:tr>
              <a:tr h="2727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smtClean="0"/>
                        <a:t>Bottom bar</a:t>
                      </a:r>
                      <a:r>
                        <a:rPr lang="ko-KR" altLang="en-US" sz="1300" smtClean="0"/>
                        <a:t>를 통한 액티비티 전환</a:t>
                      </a: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251885"/>
                  </a:ext>
                </a:extLst>
              </a:tr>
              <a:tr h="2727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smtClean="0"/>
                        <a:t>사진 선택 시 이미지 뷰 변화</a:t>
                      </a: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98082"/>
                  </a:ext>
                </a:extLst>
              </a:tr>
              <a:tr h="2727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smtClean="0"/>
                        <a:t>선택한 폴더로 액티비티 변환</a:t>
                      </a: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402416"/>
                  </a:ext>
                </a:extLst>
              </a:tr>
              <a:tr h="2727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smtClean="0"/>
                        <a:t>액티비티에 따른 선택화면 변화</a:t>
                      </a: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200678"/>
                  </a:ext>
                </a:extLst>
              </a:tr>
              <a:tr h="2727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smtClean="0"/>
                        <a:t>폴더 변경시 파일 이름 변경</a:t>
                      </a: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81142"/>
                  </a:ext>
                </a:extLst>
              </a:tr>
              <a:tr h="2727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smtClean="0"/>
                        <a:t>정렬</a:t>
                      </a:r>
                      <a:endParaRPr lang="ko-KR" altLang="en-US" sz="130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smtClean="0"/>
                        <a:t>폴더별로 사진정리</a:t>
                      </a: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866829"/>
                  </a:ext>
                </a:extLst>
              </a:tr>
              <a:tr h="2727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smtClean="0"/>
                        <a:t>조건에 따른 사진 정렬</a:t>
                      </a: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456911"/>
                  </a:ext>
                </a:extLst>
              </a:tr>
              <a:tr h="27274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300" smtClean="0"/>
                        <a:t>출력</a:t>
                      </a:r>
                      <a:endParaRPr lang="ko-KR" altLang="en-US" sz="130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smtClean="0"/>
                        <a:t>휴대폰의 모든 사진 출력</a:t>
                      </a: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479897"/>
                  </a:ext>
                </a:extLst>
              </a:tr>
              <a:tr h="2727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smtClean="0"/>
                        <a:t>썸네일 형식으로 사진 출력</a:t>
                      </a: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432293"/>
                  </a:ext>
                </a:extLst>
              </a:tr>
              <a:tr h="2727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smtClean="0"/>
                        <a:t>툴바에 폴더이름 출력</a:t>
                      </a: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299050"/>
                  </a:ext>
                </a:extLst>
              </a:tr>
              <a:tr h="2727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smtClean="0"/>
                        <a:t>폴더 이름 출력</a:t>
                      </a: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58058"/>
                  </a:ext>
                </a:extLst>
              </a:tr>
              <a:tr h="2727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smtClean="0"/>
                        <a:t>선택사진 확대</a:t>
                      </a: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110867"/>
                  </a:ext>
                </a:extLst>
              </a:tr>
              <a:tr h="272747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mtClean="0"/>
                        <a:t>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smtClean="0"/>
                        <a:t>사진 이름 수정</a:t>
                      </a: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882632"/>
                  </a:ext>
                </a:extLst>
              </a:tr>
              <a:tr h="2845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smtClean="0"/>
                        <a:t>사진 위치 수정</a:t>
                      </a: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884585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mtClean="0"/>
                        <a:t>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smtClean="0"/>
                        <a:t>사진에 메모기능 추가</a:t>
                      </a: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9827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44802" y="854320"/>
            <a:ext cx="19511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구현 기능 체크리스트</a:t>
            </a:r>
            <a:endParaRPr lang="ko-KR" altLang="en-US" sz="1500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838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1527" y="634468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91931" y="263879"/>
            <a:ext cx="2803109" cy="867288"/>
            <a:chOff x="691931" y="263879"/>
            <a:chExt cx="2803109" cy="867288"/>
          </a:xfrm>
        </p:grpSpPr>
        <p:sp>
          <p:nvSpPr>
            <p:cNvPr id="30" name="직사각형 29"/>
            <p:cNvSpPr/>
            <p:nvPr/>
          </p:nvSpPr>
          <p:spPr>
            <a:xfrm>
              <a:off x="729008" y="494602"/>
              <a:ext cx="2766032" cy="35357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931" y="263879"/>
              <a:ext cx="835750" cy="867288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48451" y="424543"/>
              <a:ext cx="538514" cy="37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2">
                      <a:lumMod val="50000"/>
                    </a:schemeClr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04</a:t>
              </a:r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380415" y="6396792"/>
            <a:ext cx="1303251" cy="94710"/>
            <a:chOff x="5380415" y="6396792"/>
            <a:chExt cx="1303251" cy="94710"/>
          </a:xfrm>
        </p:grpSpPr>
        <p:sp>
          <p:nvSpPr>
            <p:cNvPr id="39" name="타원 38"/>
            <p:cNvSpPr/>
            <p:nvPr/>
          </p:nvSpPr>
          <p:spPr>
            <a:xfrm rot="16200000">
              <a:off x="658907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 rot="16200000">
              <a:off x="6020391" y="639690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 rot="16200000">
              <a:off x="6307562" y="6396792"/>
              <a:ext cx="94593" cy="94593"/>
            </a:xfrm>
            <a:prstGeom prst="ellipse">
              <a:avLst/>
            </a:prstGeom>
            <a:solidFill>
              <a:srgbClr val="FFFFDD"/>
            </a:solidFill>
            <a:ln w="38100">
              <a:solidFill>
                <a:srgbClr val="FFF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 rot="16200000">
              <a:off x="570040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 rot="16200000">
              <a:off x="5380415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490603" y="449802"/>
            <a:ext cx="214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기능 구현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8451" y="1120357"/>
            <a:ext cx="28039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중간 발표시 계획대비 변화된 점</a:t>
            </a:r>
            <a:endParaRPr lang="ko-KR" altLang="en-US" sz="1500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04529" y="2182394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중간발표</a:t>
            </a:r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50011" y="218239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현재</a:t>
            </a:r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162885" y="2736392"/>
            <a:ext cx="2946400" cy="809054"/>
          </a:xfrm>
          <a:prstGeom prst="roundRect">
            <a:avLst/>
          </a:prstGeom>
          <a:solidFill>
            <a:srgbClr val="FF5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기본적인 갤러리 기능 외에 특수한 </a:t>
            </a:r>
            <a:r>
              <a:rPr lang="ko-KR" altLang="en-US" sz="130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en-US" altLang="ko-KR" sz="1300" smtClean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0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30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30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 추가 계획</a:t>
            </a:r>
            <a:endParaRPr lang="en-US" altLang="ko-KR" sz="1300" smtClean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798816" y="2736392"/>
            <a:ext cx="2946400" cy="8090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기본적인 갤러리의 기능을 </a:t>
            </a:r>
            <a:endParaRPr lang="en-US" altLang="ko-KR" sz="1300" smtClean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0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최우선적으로 </a:t>
            </a:r>
            <a:r>
              <a:rPr lang="ko-KR" altLang="en-US" sz="130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r>
              <a:rPr lang="en-US" altLang="ko-KR" sz="130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endParaRPr lang="en-US" altLang="ko-KR" sz="1300" smtClean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0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특수기능 </a:t>
            </a:r>
            <a:r>
              <a:rPr lang="ko-KR" altLang="en-US" sz="130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실패</a:t>
            </a:r>
            <a:endParaRPr lang="en-US" altLang="ko-KR" sz="1300" smtClean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5552685" y="2820322"/>
            <a:ext cx="1036628" cy="641193"/>
          </a:xfrm>
          <a:prstGeom prst="rightArrow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87674" y="4008565"/>
            <a:ext cx="6864380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갤러리의 사진을 사용자에게 편리하게 조작하는 기능을 구현하고자 했으나</a:t>
            </a:r>
            <a:endParaRPr lang="en-US" altLang="ko-KR" sz="130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사진을 모두 불러오고 출력하고 액티비티를 구현하는 기본적인 갤러리의 기능을 만들기에도 버거웠다</a:t>
            </a:r>
            <a:r>
              <a:rPr lang="en-US" altLang="ko-KR" sz="13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3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갤러리 기능을 구현하는 것이 쉬울것 이라고 생각했던 것이 기능 구현 실패의 가장 큰 원인인 것 같다</a:t>
            </a:r>
            <a:r>
              <a:rPr lang="en-US" altLang="ko-KR" sz="13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30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프로토타입으로 메타데이터를 수정하는 기능을 자바로 구현 해보았을 때는 성공의 가능성이 보였으나</a:t>
            </a:r>
            <a:endParaRPr lang="en-US" altLang="ko-KR" sz="130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안드로이드 스튜디오의 버전에 따라 한계가 있음을 차후 프로젝트를 진행하면서 알게 되었다</a:t>
            </a:r>
            <a:r>
              <a:rPr lang="en-US" altLang="ko-KR" sz="13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3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161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1527" y="634468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91931" y="263879"/>
            <a:ext cx="2803109" cy="867288"/>
            <a:chOff x="691931" y="263879"/>
            <a:chExt cx="2803109" cy="867288"/>
          </a:xfrm>
        </p:grpSpPr>
        <p:sp>
          <p:nvSpPr>
            <p:cNvPr id="30" name="직사각형 29"/>
            <p:cNvSpPr/>
            <p:nvPr/>
          </p:nvSpPr>
          <p:spPr>
            <a:xfrm>
              <a:off x="729008" y="494602"/>
              <a:ext cx="2766032" cy="35357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931" y="263879"/>
              <a:ext cx="835750" cy="867288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48451" y="424543"/>
              <a:ext cx="538514" cy="37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2">
                      <a:lumMod val="50000"/>
                    </a:schemeClr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04</a:t>
              </a:r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380415" y="6396792"/>
            <a:ext cx="1303251" cy="94710"/>
            <a:chOff x="5380415" y="6396792"/>
            <a:chExt cx="1303251" cy="94710"/>
          </a:xfrm>
        </p:grpSpPr>
        <p:sp>
          <p:nvSpPr>
            <p:cNvPr id="39" name="타원 38"/>
            <p:cNvSpPr/>
            <p:nvPr/>
          </p:nvSpPr>
          <p:spPr>
            <a:xfrm rot="16200000">
              <a:off x="658907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 rot="16200000">
              <a:off x="6020391" y="639690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 rot="16200000">
              <a:off x="6307562" y="6396792"/>
              <a:ext cx="94593" cy="94593"/>
            </a:xfrm>
            <a:prstGeom prst="ellipse">
              <a:avLst/>
            </a:prstGeom>
            <a:solidFill>
              <a:srgbClr val="FFFFDD"/>
            </a:solidFill>
            <a:ln w="38100">
              <a:solidFill>
                <a:srgbClr val="FFF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 rot="16200000">
              <a:off x="5700403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 rot="16200000">
              <a:off x="5380415" y="639679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490603" y="449802"/>
            <a:ext cx="214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기능 구현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8451" y="1120357"/>
            <a:ext cx="21948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중간 발표대비 향상된 점</a:t>
            </a:r>
            <a:endParaRPr lang="ko-KR" altLang="en-US" sz="1500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04529" y="1628188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중간발표</a:t>
            </a:r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50011" y="1628188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현재</a:t>
            </a:r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162885" y="2182186"/>
            <a:ext cx="2946400" cy="501327"/>
          </a:xfrm>
          <a:prstGeom prst="roundRect">
            <a:avLst/>
          </a:prstGeom>
          <a:solidFill>
            <a:srgbClr val="FF5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폴더와 사진의 구분이 </a:t>
            </a:r>
            <a:r>
              <a:rPr lang="en-US" altLang="ko-KR" sz="130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30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30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뚜렷하지 않은 </a:t>
            </a:r>
            <a:r>
              <a:rPr lang="en-US" altLang="ko-KR" sz="130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162885" y="2823379"/>
            <a:ext cx="2946400" cy="501327"/>
          </a:xfrm>
          <a:prstGeom prst="roundRect">
            <a:avLst/>
          </a:prstGeom>
          <a:solidFill>
            <a:srgbClr val="FF5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메인화면의 부재</a:t>
            </a:r>
            <a:endParaRPr lang="en-US" altLang="ko-KR" sz="1300" smtClean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162885" y="3464572"/>
            <a:ext cx="2946400" cy="501327"/>
          </a:xfrm>
          <a:prstGeom prst="roundRect">
            <a:avLst/>
          </a:prstGeom>
          <a:solidFill>
            <a:srgbClr val="FF5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기능이 불명확한 아이콘</a:t>
            </a:r>
            <a:endParaRPr lang="en-US" altLang="ko-KR" sz="1300" smtClean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162885" y="4105765"/>
            <a:ext cx="2946400" cy="501327"/>
          </a:xfrm>
          <a:prstGeom prst="roundRect">
            <a:avLst/>
          </a:prstGeom>
          <a:solidFill>
            <a:srgbClr val="FF5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선택사진을 확인하기 어려움</a:t>
            </a:r>
            <a:endParaRPr lang="en-US" altLang="ko-KR" sz="1300" smtClean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162885" y="4746958"/>
            <a:ext cx="2946400" cy="501327"/>
          </a:xfrm>
          <a:prstGeom prst="roundRect">
            <a:avLst/>
          </a:prstGeom>
          <a:solidFill>
            <a:srgbClr val="FF5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전환한 액티비티의 출력이 안됨</a:t>
            </a:r>
            <a:endParaRPr lang="en-US" altLang="ko-KR" sz="1300" smtClean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798816" y="2182186"/>
            <a:ext cx="2946400" cy="50132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폴더 아이콘을 통한 뚜렷한 </a:t>
            </a:r>
            <a:r>
              <a:rPr lang="en-US" altLang="ko-KR" sz="130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798816" y="2823379"/>
            <a:ext cx="2946400" cy="50132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기능을 한눈에 확인할 수 있는 </a:t>
            </a:r>
            <a:endParaRPr lang="en-US" altLang="ko-KR" sz="1300" smtClean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0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</a:t>
            </a:r>
            <a:endParaRPr lang="en-US" altLang="ko-KR" sz="1300" smtClean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798816" y="3464572"/>
            <a:ext cx="2946400" cy="50132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기능을 직관적으로 확인할 수 있는 </a:t>
            </a:r>
            <a:endParaRPr lang="en-US" altLang="ko-KR" sz="1300" smtClean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0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아이콘</a:t>
            </a:r>
            <a:endParaRPr lang="en-US" altLang="ko-KR" sz="1300" smtClean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798816" y="4105765"/>
            <a:ext cx="2946400" cy="50132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선택사진에 테두리처리</a:t>
            </a:r>
            <a:endParaRPr lang="en-US" altLang="ko-KR" sz="1300" smtClean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798816" y="4746958"/>
            <a:ext cx="2946400" cy="50132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전환한 액티비티의 출력</a:t>
            </a:r>
            <a:endParaRPr lang="en-US" altLang="ko-KR" sz="1300" smtClean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5492606" y="3215190"/>
            <a:ext cx="1036628" cy="641193"/>
          </a:xfrm>
          <a:prstGeom prst="rightArrow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333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06" y="397170"/>
            <a:ext cx="7457514" cy="774557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19790" y="3104224"/>
            <a:ext cx="5906118" cy="7848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500" b="1" kern="0" spc="300">
                <a:solidFill>
                  <a:schemeClr val="tx1">
                    <a:lumMod val="65000"/>
                    <a:lumOff val="3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5</a:t>
            </a:r>
            <a:r>
              <a:rPr kumimoji="0" lang="en-US" altLang="ko-KR" sz="4500" b="1" i="0" u="none" strike="noStrike" kern="0" cap="none" spc="30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</a:rPr>
              <a:t>. </a:t>
            </a:r>
            <a:r>
              <a:rPr kumimoji="0" lang="ko-KR" altLang="en-US" sz="4500" b="1" i="0" u="none" strike="noStrike" kern="0" cap="none" spc="30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</a:rPr>
              <a:t>기타 사항</a:t>
            </a:r>
            <a:endParaRPr kumimoji="0" lang="en-US" altLang="ko-KR" sz="1300" b="1" i="0" u="none" strike="noStrike" kern="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445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139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06" y="397170"/>
            <a:ext cx="7457514" cy="774557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81128" y="2051496"/>
            <a:ext cx="5679695" cy="36933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5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</a:rPr>
              <a:t>1</a:t>
            </a:r>
            <a:r>
              <a:rPr kumimoji="0" lang="en-US" altLang="ko-KR" sz="45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</a:rPr>
              <a:t>. </a:t>
            </a:r>
            <a:r>
              <a:rPr lang="ko-KR" altLang="en-US" sz="45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어플리케이션 개요</a:t>
            </a:r>
            <a:endParaRPr kumimoji="0" lang="en-US" altLang="ko-KR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445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>
                <a:outerShdw blurRad="4445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445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38978" y="3918840"/>
            <a:ext cx="3006625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어플 소개</a:t>
            </a:r>
            <a:endParaRPr lang="en-US" altLang="ko-KR" sz="2000" smtClean="0">
              <a:solidFill>
                <a:schemeClr val="tx1">
                  <a:lumMod val="65000"/>
                  <a:lumOff val="3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선정이유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5258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1527" y="634468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49065" y="1142647"/>
            <a:ext cx="3025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조직구성 및 인력배치</a:t>
            </a:r>
          </a:p>
        </p:txBody>
      </p:sp>
      <p:sp>
        <p:nvSpPr>
          <p:cNvPr id="69" name="자유형 68"/>
          <p:cNvSpPr>
            <a:spLocks/>
          </p:cNvSpPr>
          <p:nvPr/>
        </p:nvSpPr>
        <p:spPr bwMode="auto">
          <a:xfrm>
            <a:off x="5197389" y="2180332"/>
            <a:ext cx="278952" cy="395376"/>
          </a:xfrm>
          <a:custGeom>
            <a:avLst/>
            <a:gdLst>
              <a:gd name="connsiteX0" fmla="*/ 273603 w 553484"/>
              <a:gd name="connsiteY0" fmla="*/ 0 h 769538"/>
              <a:gd name="connsiteX1" fmla="*/ 288984 w 553484"/>
              <a:gd name="connsiteY1" fmla="*/ 0 h 769538"/>
              <a:gd name="connsiteX2" fmla="*/ 303555 w 553484"/>
              <a:gd name="connsiteY2" fmla="*/ 607 h 769538"/>
              <a:gd name="connsiteX3" fmla="*/ 317317 w 553484"/>
              <a:gd name="connsiteY3" fmla="*/ 2227 h 769538"/>
              <a:gd name="connsiteX4" fmla="*/ 330674 w 553484"/>
              <a:gd name="connsiteY4" fmla="*/ 4453 h 769538"/>
              <a:gd name="connsiteX5" fmla="*/ 343221 w 553484"/>
              <a:gd name="connsiteY5" fmla="*/ 7084 h 769538"/>
              <a:gd name="connsiteX6" fmla="*/ 355161 w 553484"/>
              <a:gd name="connsiteY6" fmla="*/ 10120 h 769538"/>
              <a:gd name="connsiteX7" fmla="*/ 366494 w 553484"/>
              <a:gd name="connsiteY7" fmla="*/ 13763 h 769538"/>
              <a:gd name="connsiteX8" fmla="*/ 377018 w 553484"/>
              <a:gd name="connsiteY8" fmla="*/ 17609 h 769538"/>
              <a:gd name="connsiteX9" fmla="*/ 386935 w 553484"/>
              <a:gd name="connsiteY9" fmla="*/ 21859 h 769538"/>
              <a:gd name="connsiteX10" fmla="*/ 396244 w 553484"/>
              <a:gd name="connsiteY10" fmla="*/ 26312 h 769538"/>
              <a:gd name="connsiteX11" fmla="*/ 404946 w 553484"/>
              <a:gd name="connsiteY11" fmla="*/ 30967 h 769538"/>
              <a:gd name="connsiteX12" fmla="*/ 413041 w 553484"/>
              <a:gd name="connsiteY12" fmla="*/ 35622 h 769538"/>
              <a:gd name="connsiteX13" fmla="*/ 420327 w 553484"/>
              <a:gd name="connsiteY13" fmla="*/ 40480 h 769538"/>
              <a:gd name="connsiteX14" fmla="*/ 426803 w 553484"/>
              <a:gd name="connsiteY14" fmla="*/ 45135 h 769538"/>
              <a:gd name="connsiteX15" fmla="*/ 433077 w 553484"/>
              <a:gd name="connsiteY15" fmla="*/ 49588 h 769538"/>
              <a:gd name="connsiteX16" fmla="*/ 438338 w 553484"/>
              <a:gd name="connsiteY16" fmla="*/ 53838 h 769538"/>
              <a:gd name="connsiteX17" fmla="*/ 442993 w 553484"/>
              <a:gd name="connsiteY17" fmla="*/ 58089 h 769538"/>
              <a:gd name="connsiteX18" fmla="*/ 447243 w 553484"/>
              <a:gd name="connsiteY18" fmla="*/ 61732 h 769538"/>
              <a:gd name="connsiteX19" fmla="*/ 450886 w 553484"/>
              <a:gd name="connsiteY19" fmla="*/ 65173 h 769538"/>
              <a:gd name="connsiteX20" fmla="*/ 453719 w 553484"/>
              <a:gd name="connsiteY20" fmla="*/ 68006 h 769538"/>
              <a:gd name="connsiteX21" fmla="*/ 455743 w 553484"/>
              <a:gd name="connsiteY21" fmla="*/ 70233 h 769538"/>
              <a:gd name="connsiteX22" fmla="*/ 457362 w 553484"/>
              <a:gd name="connsiteY22" fmla="*/ 72054 h 769538"/>
              <a:gd name="connsiteX23" fmla="*/ 458374 w 553484"/>
              <a:gd name="connsiteY23" fmla="*/ 73269 h 769538"/>
              <a:gd name="connsiteX24" fmla="*/ 458576 w 553484"/>
              <a:gd name="connsiteY24" fmla="*/ 73471 h 769538"/>
              <a:gd name="connsiteX25" fmla="*/ 469100 w 553484"/>
              <a:gd name="connsiteY25" fmla="*/ 78733 h 769538"/>
              <a:gd name="connsiteX26" fmla="*/ 478814 w 553484"/>
              <a:gd name="connsiteY26" fmla="*/ 84603 h 769538"/>
              <a:gd name="connsiteX27" fmla="*/ 487718 w 553484"/>
              <a:gd name="connsiteY27" fmla="*/ 91484 h 769538"/>
              <a:gd name="connsiteX28" fmla="*/ 495813 w 553484"/>
              <a:gd name="connsiteY28" fmla="*/ 98771 h 769538"/>
              <a:gd name="connsiteX29" fmla="*/ 502897 w 553484"/>
              <a:gd name="connsiteY29" fmla="*/ 106664 h 769538"/>
              <a:gd name="connsiteX30" fmla="*/ 509170 w 553484"/>
              <a:gd name="connsiteY30" fmla="*/ 115367 h 769538"/>
              <a:gd name="connsiteX31" fmla="*/ 514837 w 553484"/>
              <a:gd name="connsiteY31" fmla="*/ 124273 h 769538"/>
              <a:gd name="connsiteX32" fmla="*/ 519492 w 553484"/>
              <a:gd name="connsiteY32" fmla="*/ 133988 h 769538"/>
              <a:gd name="connsiteX33" fmla="*/ 523741 w 553484"/>
              <a:gd name="connsiteY33" fmla="*/ 144108 h 769538"/>
              <a:gd name="connsiteX34" fmla="*/ 527182 w 553484"/>
              <a:gd name="connsiteY34" fmla="*/ 154430 h 769538"/>
              <a:gd name="connsiteX35" fmla="*/ 530015 w 553484"/>
              <a:gd name="connsiteY35" fmla="*/ 165360 h 769538"/>
              <a:gd name="connsiteX36" fmla="*/ 532444 w 553484"/>
              <a:gd name="connsiteY36" fmla="*/ 176290 h 769538"/>
              <a:gd name="connsiteX37" fmla="*/ 534063 w 553484"/>
              <a:gd name="connsiteY37" fmla="*/ 187624 h 769538"/>
              <a:gd name="connsiteX38" fmla="*/ 535277 w 553484"/>
              <a:gd name="connsiteY38" fmla="*/ 199161 h 769538"/>
              <a:gd name="connsiteX39" fmla="*/ 535884 w 553484"/>
              <a:gd name="connsiteY39" fmla="*/ 210697 h 769538"/>
              <a:gd name="connsiteX40" fmla="*/ 536491 w 553484"/>
              <a:gd name="connsiteY40" fmla="*/ 222234 h 769538"/>
              <a:gd name="connsiteX41" fmla="*/ 536086 w 553484"/>
              <a:gd name="connsiteY41" fmla="*/ 233973 h 769538"/>
              <a:gd name="connsiteX42" fmla="*/ 535479 w 553484"/>
              <a:gd name="connsiteY42" fmla="*/ 245712 h 769538"/>
              <a:gd name="connsiteX43" fmla="*/ 534467 w 553484"/>
              <a:gd name="connsiteY43" fmla="*/ 257249 h 769538"/>
              <a:gd name="connsiteX44" fmla="*/ 533456 w 553484"/>
              <a:gd name="connsiteY44" fmla="*/ 268786 h 769538"/>
              <a:gd name="connsiteX45" fmla="*/ 531634 w 553484"/>
              <a:gd name="connsiteY45" fmla="*/ 280120 h 769538"/>
              <a:gd name="connsiteX46" fmla="*/ 530015 w 553484"/>
              <a:gd name="connsiteY46" fmla="*/ 291050 h 769538"/>
              <a:gd name="connsiteX47" fmla="*/ 527991 w 553484"/>
              <a:gd name="connsiteY47" fmla="*/ 301979 h 769538"/>
              <a:gd name="connsiteX48" fmla="*/ 525563 w 553484"/>
              <a:gd name="connsiteY48" fmla="*/ 312302 h 769538"/>
              <a:gd name="connsiteX49" fmla="*/ 523751 w 553484"/>
              <a:gd name="connsiteY49" fmla="*/ 320540 h 769538"/>
              <a:gd name="connsiteX50" fmla="*/ 528041 w 553484"/>
              <a:gd name="connsiteY50" fmla="*/ 323069 h 769538"/>
              <a:gd name="connsiteX51" fmla="*/ 534301 w 553484"/>
              <a:gd name="connsiteY51" fmla="*/ 328531 h 769538"/>
              <a:gd name="connsiteX52" fmla="*/ 539753 w 553484"/>
              <a:gd name="connsiteY52" fmla="*/ 335004 h 769538"/>
              <a:gd name="connsiteX53" fmla="*/ 544397 w 553484"/>
              <a:gd name="connsiteY53" fmla="*/ 341882 h 769538"/>
              <a:gd name="connsiteX54" fmla="*/ 548234 w 553484"/>
              <a:gd name="connsiteY54" fmla="*/ 349772 h 769538"/>
              <a:gd name="connsiteX55" fmla="*/ 551061 w 553484"/>
              <a:gd name="connsiteY55" fmla="*/ 358268 h 769538"/>
              <a:gd name="connsiteX56" fmla="*/ 552878 w 553484"/>
              <a:gd name="connsiteY56" fmla="*/ 367169 h 769538"/>
              <a:gd name="connsiteX57" fmla="*/ 553484 w 553484"/>
              <a:gd name="connsiteY57" fmla="*/ 376475 h 769538"/>
              <a:gd name="connsiteX58" fmla="*/ 552878 w 553484"/>
              <a:gd name="connsiteY58" fmla="*/ 385983 h 769538"/>
              <a:gd name="connsiteX59" fmla="*/ 551061 w 553484"/>
              <a:gd name="connsiteY59" fmla="*/ 394884 h 769538"/>
              <a:gd name="connsiteX60" fmla="*/ 548234 w 553484"/>
              <a:gd name="connsiteY60" fmla="*/ 403380 h 769538"/>
              <a:gd name="connsiteX61" fmla="*/ 544397 w 553484"/>
              <a:gd name="connsiteY61" fmla="*/ 411068 h 769538"/>
              <a:gd name="connsiteX62" fmla="*/ 539753 w 553484"/>
              <a:gd name="connsiteY62" fmla="*/ 418148 h 769538"/>
              <a:gd name="connsiteX63" fmla="*/ 534301 w 553484"/>
              <a:gd name="connsiteY63" fmla="*/ 424217 h 769538"/>
              <a:gd name="connsiteX64" fmla="*/ 528041 w 553484"/>
              <a:gd name="connsiteY64" fmla="*/ 429679 h 769538"/>
              <a:gd name="connsiteX65" fmla="*/ 521176 w 553484"/>
              <a:gd name="connsiteY65" fmla="*/ 434130 h 769538"/>
              <a:gd name="connsiteX66" fmla="*/ 513906 w 553484"/>
              <a:gd name="connsiteY66" fmla="*/ 437164 h 769538"/>
              <a:gd name="connsiteX67" fmla="*/ 506031 w 553484"/>
              <a:gd name="connsiteY67" fmla="*/ 439187 h 769538"/>
              <a:gd name="connsiteX68" fmla="*/ 497752 w 553484"/>
              <a:gd name="connsiteY68" fmla="*/ 439996 h 769538"/>
              <a:gd name="connsiteX69" fmla="*/ 489877 w 553484"/>
              <a:gd name="connsiteY69" fmla="*/ 439187 h 769538"/>
              <a:gd name="connsiteX70" fmla="*/ 482854 w 553484"/>
              <a:gd name="connsiteY70" fmla="*/ 437428 h 769538"/>
              <a:gd name="connsiteX71" fmla="*/ 482680 w 553484"/>
              <a:gd name="connsiteY71" fmla="*/ 438112 h 769538"/>
              <a:gd name="connsiteX72" fmla="*/ 479646 w 553484"/>
              <a:gd name="connsiteY72" fmla="*/ 449445 h 769538"/>
              <a:gd name="connsiteX73" fmla="*/ 475802 w 553484"/>
              <a:gd name="connsiteY73" fmla="*/ 460576 h 769538"/>
              <a:gd name="connsiteX74" fmla="*/ 471959 w 553484"/>
              <a:gd name="connsiteY74" fmla="*/ 471302 h 769538"/>
              <a:gd name="connsiteX75" fmla="*/ 467306 w 553484"/>
              <a:gd name="connsiteY75" fmla="*/ 482230 h 769538"/>
              <a:gd name="connsiteX76" fmla="*/ 462248 w 553484"/>
              <a:gd name="connsiteY76" fmla="*/ 492552 h 769538"/>
              <a:gd name="connsiteX77" fmla="*/ 456786 w 553484"/>
              <a:gd name="connsiteY77" fmla="*/ 502671 h 769538"/>
              <a:gd name="connsiteX78" fmla="*/ 450717 w 553484"/>
              <a:gd name="connsiteY78" fmla="*/ 512587 h 769538"/>
              <a:gd name="connsiteX79" fmla="*/ 443839 w 553484"/>
              <a:gd name="connsiteY79" fmla="*/ 521897 h 769538"/>
              <a:gd name="connsiteX80" fmla="*/ 436557 w 553484"/>
              <a:gd name="connsiteY80" fmla="*/ 531004 h 769538"/>
              <a:gd name="connsiteX81" fmla="*/ 428869 w 553484"/>
              <a:gd name="connsiteY81" fmla="*/ 539504 h 769538"/>
              <a:gd name="connsiteX82" fmla="*/ 420171 w 553484"/>
              <a:gd name="connsiteY82" fmla="*/ 547801 h 769538"/>
              <a:gd name="connsiteX83" fmla="*/ 411067 w 553484"/>
              <a:gd name="connsiteY83" fmla="*/ 555289 h 769538"/>
              <a:gd name="connsiteX84" fmla="*/ 401155 w 553484"/>
              <a:gd name="connsiteY84" fmla="*/ 562575 h 769538"/>
              <a:gd name="connsiteX85" fmla="*/ 390635 w 553484"/>
              <a:gd name="connsiteY85" fmla="*/ 568849 h 769538"/>
              <a:gd name="connsiteX86" fmla="*/ 379104 w 553484"/>
              <a:gd name="connsiteY86" fmla="*/ 574718 h 769538"/>
              <a:gd name="connsiteX87" fmla="*/ 366967 w 553484"/>
              <a:gd name="connsiteY87" fmla="*/ 579979 h 769538"/>
              <a:gd name="connsiteX88" fmla="*/ 354222 w 553484"/>
              <a:gd name="connsiteY88" fmla="*/ 584432 h 769538"/>
              <a:gd name="connsiteX89" fmla="*/ 340263 w 553484"/>
              <a:gd name="connsiteY89" fmla="*/ 588479 h 769538"/>
              <a:gd name="connsiteX90" fmla="*/ 333789 w 553484"/>
              <a:gd name="connsiteY90" fmla="*/ 589739 h 769538"/>
              <a:gd name="connsiteX91" fmla="*/ 333789 w 553484"/>
              <a:gd name="connsiteY91" fmla="*/ 613168 h 769538"/>
              <a:gd name="connsiteX92" fmla="*/ 333789 w 553484"/>
              <a:gd name="connsiteY92" fmla="*/ 630657 h 769538"/>
              <a:gd name="connsiteX93" fmla="*/ 342845 w 553484"/>
              <a:gd name="connsiteY93" fmla="*/ 632188 h 769538"/>
              <a:gd name="connsiteX94" fmla="*/ 359017 w 553484"/>
              <a:gd name="connsiteY94" fmla="*/ 635834 h 769538"/>
              <a:gd name="connsiteX95" fmla="*/ 360473 w 553484"/>
              <a:gd name="connsiteY95" fmla="*/ 636217 h 769538"/>
              <a:gd name="connsiteX96" fmla="*/ 363527 w 553484"/>
              <a:gd name="connsiteY96" fmla="*/ 636876 h 769538"/>
              <a:gd name="connsiteX97" fmla="*/ 363434 w 553484"/>
              <a:gd name="connsiteY97" fmla="*/ 636996 h 769538"/>
              <a:gd name="connsiteX98" fmla="*/ 375189 w 553484"/>
              <a:gd name="connsiteY98" fmla="*/ 640088 h 769538"/>
              <a:gd name="connsiteX99" fmla="*/ 391159 w 553484"/>
              <a:gd name="connsiteY99" fmla="*/ 644748 h 769538"/>
              <a:gd name="connsiteX100" fmla="*/ 406724 w 553484"/>
              <a:gd name="connsiteY100" fmla="*/ 650218 h 769538"/>
              <a:gd name="connsiteX101" fmla="*/ 421885 w 553484"/>
              <a:gd name="connsiteY101" fmla="*/ 655687 h 769538"/>
              <a:gd name="connsiteX102" fmla="*/ 436440 w 553484"/>
              <a:gd name="connsiteY102" fmla="*/ 662170 h 769538"/>
              <a:gd name="connsiteX103" fmla="*/ 450590 w 553484"/>
              <a:gd name="connsiteY103" fmla="*/ 668652 h 769538"/>
              <a:gd name="connsiteX104" fmla="*/ 464134 w 553484"/>
              <a:gd name="connsiteY104" fmla="*/ 675743 h 769538"/>
              <a:gd name="connsiteX105" fmla="*/ 477072 w 553484"/>
              <a:gd name="connsiteY105" fmla="*/ 683036 h 769538"/>
              <a:gd name="connsiteX106" fmla="*/ 488999 w 553484"/>
              <a:gd name="connsiteY106" fmla="*/ 690531 h 769538"/>
              <a:gd name="connsiteX107" fmla="*/ 500319 w 553484"/>
              <a:gd name="connsiteY107" fmla="*/ 698432 h 769538"/>
              <a:gd name="connsiteX108" fmla="*/ 510831 w 553484"/>
              <a:gd name="connsiteY108" fmla="*/ 706333 h 769538"/>
              <a:gd name="connsiteX109" fmla="*/ 520332 w 553484"/>
              <a:gd name="connsiteY109" fmla="*/ 714436 h 769538"/>
              <a:gd name="connsiteX110" fmla="*/ 528418 w 553484"/>
              <a:gd name="connsiteY110" fmla="*/ 722539 h 769538"/>
              <a:gd name="connsiteX111" fmla="*/ 535695 w 553484"/>
              <a:gd name="connsiteY111" fmla="*/ 730642 h 769538"/>
              <a:gd name="connsiteX112" fmla="*/ 542164 w 553484"/>
              <a:gd name="connsiteY112" fmla="*/ 738543 h 769538"/>
              <a:gd name="connsiteX113" fmla="*/ 546813 w 553484"/>
              <a:gd name="connsiteY113" fmla="*/ 746646 h 769538"/>
              <a:gd name="connsiteX114" fmla="*/ 550654 w 553484"/>
              <a:gd name="connsiteY114" fmla="*/ 754345 h 769538"/>
              <a:gd name="connsiteX115" fmla="*/ 552676 w 553484"/>
              <a:gd name="connsiteY115" fmla="*/ 762245 h 769538"/>
              <a:gd name="connsiteX116" fmla="*/ 553484 w 553484"/>
              <a:gd name="connsiteY116" fmla="*/ 769538 h 769538"/>
              <a:gd name="connsiteX117" fmla="*/ 276742 w 553484"/>
              <a:gd name="connsiteY117" fmla="*/ 769538 h 769538"/>
              <a:gd name="connsiteX118" fmla="*/ 0 w 553484"/>
              <a:gd name="connsiteY118" fmla="*/ 769538 h 769538"/>
              <a:gd name="connsiteX119" fmla="*/ 606 w 553484"/>
              <a:gd name="connsiteY119" fmla="*/ 762245 h 769538"/>
              <a:gd name="connsiteX120" fmla="*/ 3032 w 553484"/>
              <a:gd name="connsiteY120" fmla="*/ 754345 h 769538"/>
              <a:gd name="connsiteX121" fmla="*/ 6469 w 553484"/>
              <a:gd name="connsiteY121" fmla="*/ 746646 h 769538"/>
              <a:gd name="connsiteX122" fmla="*/ 11522 w 553484"/>
              <a:gd name="connsiteY122" fmla="*/ 738543 h 769538"/>
              <a:gd name="connsiteX123" fmla="*/ 17587 w 553484"/>
              <a:gd name="connsiteY123" fmla="*/ 730642 h 769538"/>
              <a:gd name="connsiteX124" fmla="*/ 24864 w 553484"/>
              <a:gd name="connsiteY124" fmla="*/ 722539 h 769538"/>
              <a:gd name="connsiteX125" fmla="*/ 33355 w 553484"/>
              <a:gd name="connsiteY125" fmla="*/ 714436 h 769538"/>
              <a:gd name="connsiteX126" fmla="*/ 42654 w 553484"/>
              <a:gd name="connsiteY126" fmla="*/ 706333 h 769538"/>
              <a:gd name="connsiteX127" fmla="*/ 52963 w 553484"/>
              <a:gd name="connsiteY127" fmla="*/ 698432 h 769538"/>
              <a:gd name="connsiteX128" fmla="*/ 64284 w 553484"/>
              <a:gd name="connsiteY128" fmla="*/ 690531 h 769538"/>
              <a:gd name="connsiteX129" fmla="*/ 76210 w 553484"/>
              <a:gd name="connsiteY129" fmla="*/ 683036 h 769538"/>
              <a:gd name="connsiteX130" fmla="*/ 89148 w 553484"/>
              <a:gd name="connsiteY130" fmla="*/ 675743 h 769538"/>
              <a:gd name="connsiteX131" fmla="*/ 102894 w 553484"/>
              <a:gd name="connsiteY131" fmla="*/ 668652 h 769538"/>
              <a:gd name="connsiteX132" fmla="*/ 116842 w 553484"/>
              <a:gd name="connsiteY132" fmla="*/ 662170 h 769538"/>
              <a:gd name="connsiteX133" fmla="*/ 131599 w 553484"/>
              <a:gd name="connsiteY133" fmla="*/ 655687 h 769538"/>
              <a:gd name="connsiteX134" fmla="*/ 146760 w 553484"/>
              <a:gd name="connsiteY134" fmla="*/ 650218 h 769538"/>
              <a:gd name="connsiteX135" fmla="*/ 162124 w 553484"/>
              <a:gd name="connsiteY135" fmla="*/ 644748 h 769538"/>
              <a:gd name="connsiteX136" fmla="*/ 178094 w 553484"/>
              <a:gd name="connsiteY136" fmla="*/ 640088 h 769538"/>
              <a:gd name="connsiteX137" fmla="*/ 192501 w 553484"/>
              <a:gd name="connsiteY137" fmla="*/ 636345 h 769538"/>
              <a:gd name="connsiteX138" fmla="*/ 192384 w 553484"/>
              <a:gd name="connsiteY138" fmla="*/ 636267 h 769538"/>
              <a:gd name="connsiteX139" fmla="*/ 195412 w 553484"/>
              <a:gd name="connsiteY139" fmla="*/ 635624 h 769538"/>
              <a:gd name="connsiteX140" fmla="*/ 210842 w 553484"/>
              <a:gd name="connsiteY140" fmla="*/ 632188 h 769538"/>
              <a:gd name="connsiteX141" fmla="*/ 219694 w 553484"/>
              <a:gd name="connsiteY141" fmla="*/ 630654 h 769538"/>
              <a:gd name="connsiteX142" fmla="*/ 219694 w 553484"/>
              <a:gd name="connsiteY142" fmla="*/ 589856 h 769538"/>
              <a:gd name="connsiteX143" fmla="*/ 212614 w 553484"/>
              <a:gd name="connsiteY143" fmla="*/ 588479 h 769538"/>
              <a:gd name="connsiteX144" fmla="*/ 199060 w 553484"/>
              <a:gd name="connsiteY144" fmla="*/ 584432 h 769538"/>
              <a:gd name="connsiteX145" fmla="*/ 185911 w 553484"/>
              <a:gd name="connsiteY145" fmla="*/ 579979 h 769538"/>
              <a:gd name="connsiteX146" fmla="*/ 173975 w 553484"/>
              <a:gd name="connsiteY146" fmla="*/ 574718 h 769538"/>
              <a:gd name="connsiteX147" fmla="*/ 162445 w 553484"/>
              <a:gd name="connsiteY147" fmla="*/ 568849 h 769538"/>
              <a:gd name="connsiteX148" fmla="*/ 151925 w 553484"/>
              <a:gd name="connsiteY148" fmla="*/ 562575 h 769538"/>
              <a:gd name="connsiteX149" fmla="*/ 142013 w 553484"/>
              <a:gd name="connsiteY149" fmla="*/ 555289 h 769538"/>
              <a:gd name="connsiteX150" fmla="*/ 132707 w 553484"/>
              <a:gd name="connsiteY150" fmla="*/ 547801 h 769538"/>
              <a:gd name="connsiteX151" fmla="*/ 124008 w 553484"/>
              <a:gd name="connsiteY151" fmla="*/ 539504 h 769538"/>
              <a:gd name="connsiteX152" fmla="*/ 116321 w 553484"/>
              <a:gd name="connsiteY152" fmla="*/ 531004 h 769538"/>
              <a:gd name="connsiteX153" fmla="*/ 109038 w 553484"/>
              <a:gd name="connsiteY153" fmla="*/ 521897 h 769538"/>
              <a:gd name="connsiteX154" fmla="*/ 102565 w 553484"/>
              <a:gd name="connsiteY154" fmla="*/ 512587 h 769538"/>
              <a:gd name="connsiteX155" fmla="*/ 96293 w 553484"/>
              <a:gd name="connsiteY155" fmla="*/ 502671 h 769538"/>
              <a:gd name="connsiteX156" fmla="*/ 90831 w 553484"/>
              <a:gd name="connsiteY156" fmla="*/ 492552 h 769538"/>
              <a:gd name="connsiteX157" fmla="*/ 85572 w 553484"/>
              <a:gd name="connsiteY157" fmla="*/ 482230 h 769538"/>
              <a:gd name="connsiteX158" fmla="*/ 81121 w 553484"/>
              <a:gd name="connsiteY158" fmla="*/ 471302 h 769538"/>
              <a:gd name="connsiteX159" fmla="*/ 77075 w 553484"/>
              <a:gd name="connsiteY159" fmla="*/ 460576 h 769538"/>
              <a:gd name="connsiteX160" fmla="*/ 73434 w 553484"/>
              <a:gd name="connsiteY160" fmla="*/ 449445 h 769538"/>
              <a:gd name="connsiteX161" fmla="*/ 70197 w 553484"/>
              <a:gd name="connsiteY161" fmla="*/ 438112 h 769538"/>
              <a:gd name="connsiteX162" fmla="*/ 70069 w 553484"/>
              <a:gd name="connsiteY162" fmla="*/ 437570 h 769538"/>
              <a:gd name="connsiteX163" fmla="*/ 63926 w 553484"/>
              <a:gd name="connsiteY163" fmla="*/ 439187 h 769538"/>
              <a:gd name="connsiteX164" fmla="*/ 55632 w 553484"/>
              <a:gd name="connsiteY164" fmla="*/ 439996 h 769538"/>
              <a:gd name="connsiteX165" fmla="*/ 47338 w 553484"/>
              <a:gd name="connsiteY165" fmla="*/ 439187 h 769538"/>
              <a:gd name="connsiteX166" fmla="*/ 39448 w 553484"/>
              <a:gd name="connsiteY166" fmla="*/ 437164 h 769538"/>
              <a:gd name="connsiteX167" fmla="*/ 32165 w 553484"/>
              <a:gd name="connsiteY167" fmla="*/ 434130 h 769538"/>
              <a:gd name="connsiteX168" fmla="*/ 25287 w 553484"/>
              <a:gd name="connsiteY168" fmla="*/ 429679 h 769538"/>
              <a:gd name="connsiteX169" fmla="*/ 19016 w 553484"/>
              <a:gd name="connsiteY169" fmla="*/ 424217 h 769538"/>
              <a:gd name="connsiteX170" fmla="*/ 13554 w 553484"/>
              <a:gd name="connsiteY170" fmla="*/ 418148 h 769538"/>
              <a:gd name="connsiteX171" fmla="*/ 8901 w 553484"/>
              <a:gd name="connsiteY171" fmla="*/ 411068 h 769538"/>
              <a:gd name="connsiteX172" fmla="*/ 5057 w 553484"/>
              <a:gd name="connsiteY172" fmla="*/ 403380 h 769538"/>
              <a:gd name="connsiteX173" fmla="*/ 2225 w 553484"/>
              <a:gd name="connsiteY173" fmla="*/ 394884 h 769538"/>
              <a:gd name="connsiteX174" fmla="*/ 607 w 553484"/>
              <a:gd name="connsiteY174" fmla="*/ 385983 h 769538"/>
              <a:gd name="connsiteX175" fmla="*/ 0 w 553484"/>
              <a:gd name="connsiteY175" fmla="*/ 376475 h 769538"/>
              <a:gd name="connsiteX176" fmla="*/ 607 w 553484"/>
              <a:gd name="connsiteY176" fmla="*/ 367169 h 769538"/>
              <a:gd name="connsiteX177" fmla="*/ 2225 w 553484"/>
              <a:gd name="connsiteY177" fmla="*/ 358268 h 769538"/>
              <a:gd name="connsiteX178" fmla="*/ 5057 w 553484"/>
              <a:gd name="connsiteY178" fmla="*/ 349772 h 769538"/>
              <a:gd name="connsiteX179" fmla="*/ 8901 w 553484"/>
              <a:gd name="connsiteY179" fmla="*/ 341882 h 769538"/>
              <a:gd name="connsiteX180" fmla="*/ 13554 w 553484"/>
              <a:gd name="connsiteY180" fmla="*/ 335004 h 769538"/>
              <a:gd name="connsiteX181" fmla="*/ 19016 w 553484"/>
              <a:gd name="connsiteY181" fmla="*/ 328531 h 769538"/>
              <a:gd name="connsiteX182" fmla="*/ 25287 w 553484"/>
              <a:gd name="connsiteY182" fmla="*/ 323069 h 769538"/>
              <a:gd name="connsiteX183" fmla="*/ 32165 w 553484"/>
              <a:gd name="connsiteY183" fmla="*/ 319023 h 769538"/>
              <a:gd name="connsiteX184" fmla="*/ 33276 w 553484"/>
              <a:gd name="connsiteY184" fmla="*/ 318498 h 769538"/>
              <a:gd name="connsiteX185" fmla="*/ 31763 w 553484"/>
              <a:gd name="connsiteY185" fmla="*/ 305218 h 769538"/>
              <a:gd name="connsiteX186" fmla="*/ 30144 w 553484"/>
              <a:gd name="connsiteY186" fmla="*/ 288216 h 769538"/>
              <a:gd name="connsiteX187" fmla="*/ 28929 w 553484"/>
              <a:gd name="connsiteY187" fmla="*/ 270000 h 769538"/>
              <a:gd name="connsiteX188" fmla="*/ 27715 w 553484"/>
              <a:gd name="connsiteY188" fmla="*/ 250368 h 769538"/>
              <a:gd name="connsiteX189" fmla="*/ 27310 w 553484"/>
              <a:gd name="connsiteY189" fmla="*/ 239438 h 769538"/>
              <a:gd name="connsiteX190" fmla="*/ 26703 w 553484"/>
              <a:gd name="connsiteY190" fmla="*/ 228306 h 769538"/>
              <a:gd name="connsiteX191" fmla="*/ 26703 w 553484"/>
              <a:gd name="connsiteY191" fmla="*/ 217174 h 769538"/>
              <a:gd name="connsiteX192" fmla="*/ 27108 w 553484"/>
              <a:gd name="connsiteY192" fmla="*/ 206245 h 769538"/>
              <a:gd name="connsiteX193" fmla="*/ 27513 w 553484"/>
              <a:gd name="connsiteY193" fmla="*/ 195113 h 769538"/>
              <a:gd name="connsiteX194" fmla="*/ 28525 w 553484"/>
              <a:gd name="connsiteY194" fmla="*/ 184386 h 769538"/>
              <a:gd name="connsiteX195" fmla="*/ 29941 w 553484"/>
              <a:gd name="connsiteY195" fmla="*/ 173456 h 769538"/>
              <a:gd name="connsiteX196" fmla="*/ 31560 w 553484"/>
              <a:gd name="connsiteY196" fmla="*/ 162729 h 769538"/>
              <a:gd name="connsiteX197" fmla="*/ 33584 w 553484"/>
              <a:gd name="connsiteY197" fmla="*/ 152204 h 769538"/>
              <a:gd name="connsiteX198" fmla="*/ 36417 w 553484"/>
              <a:gd name="connsiteY198" fmla="*/ 141679 h 769538"/>
              <a:gd name="connsiteX199" fmla="*/ 39655 w 553484"/>
              <a:gd name="connsiteY199" fmla="*/ 131357 h 769538"/>
              <a:gd name="connsiteX200" fmla="*/ 43703 w 553484"/>
              <a:gd name="connsiteY200" fmla="*/ 121439 h 769538"/>
              <a:gd name="connsiteX201" fmla="*/ 48358 w 553484"/>
              <a:gd name="connsiteY201" fmla="*/ 111724 h 769538"/>
              <a:gd name="connsiteX202" fmla="*/ 53619 w 553484"/>
              <a:gd name="connsiteY202" fmla="*/ 102009 h 769538"/>
              <a:gd name="connsiteX203" fmla="*/ 59691 w 553484"/>
              <a:gd name="connsiteY203" fmla="*/ 92901 h 769538"/>
              <a:gd name="connsiteX204" fmla="*/ 66572 w 553484"/>
              <a:gd name="connsiteY204" fmla="*/ 83591 h 769538"/>
              <a:gd name="connsiteX205" fmla="*/ 74262 w 553484"/>
              <a:gd name="connsiteY205" fmla="*/ 74888 h 769538"/>
              <a:gd name="connsiteX206" fmla="*/ 82762 w 553484"/>
              <a:gd name="connsiteY206" fmla="*/ 66792 h 769538"/>
              <a:gd name="connsiteX207" fmla="*/ 92071 w 553484"/>
              <a:gd name="connsiteY207" fmla="*/ 58493 h 769538"/>
              <a:gd name="connsiteX208" fmla="*/ 102797 w 553484"/>
              <a:gd name="connsiteY208" fmla="*/ 50802 h 769538"/>
              <a:gd name="connsiteX209" fmla="*/ 113928 w 553484"/>
              <a:gd name="connsiteY209" fmla="*/ 43516 h 769538"/>
              <a:gd name="connsiteX210" fmla="*/ 126475 w 553484"/>
              <a:gd name="connsiteY210" fmla="*/ 36634 h 769538"/>
              <a:gd name="connsiteX211" fmla="*/ 140034 w 553484"/>
              <a:gd name="connsiteY211" fmla="*/ 30158 h 769538"/>
              <a:gd name="connsiteX212" fmla="*/ 154606 w 553484"/>
              <a:gd name="connsiteY212" fmla="*/ 23883 h 769538"/>
              <a:gd name="connsiteX213" fmla="*/ 170593 w 553484"/>
              <a:gd name="connsiteY213" fmla="*/ 18216 h 769538"/>
              <a:gd name="connsiteX214" fmla="*/ 187593 w 553484"/>
              <a:gd name="connsiteY214" fmla="*/ 13358 h 769538"/>
              <a:gd name="connsiteX215" fmla="*/ 206009 w 553484"/>
              <a:gd name="connsiteY215" fmla="*/ 8703 h 769538"/>
              <a:gd name="connsiteX216" fmla="*/ 224021 w 553484"/>
              <a:gd name="connsiteY216" fmla="*/ 4858 h 769538"/>
              <a:gd name="connsiteX217" fmla="*/ 241223 w 553484"/>
              <a:gd name="connsiteY217" fmla="*/ 2227 h 769538"/>
              <a:gd name="connsiteX218" fmla="*/ 257818 w 553484"/>
              <a:gd name="connsiteY218" fmla="*/ 607 h 76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553484" h="769538">
                <a:moveTo>
                  <a:pt x="273603" y="0"/>
                </a:moveTo>
                <a:lnTo>
                  <a:pt x="288984" y="0"/>
                </a:lnTo>
                <a:lnTo>
                  <a:pt x="303555" y="607"/>
                </a:lnTo>
                <a:lnTo>
                  <a:pt x="317317" y="2227"/>
                </a:lnTo>
                <a:lnTo>
                  <a:pt x="330674" y="4453"/>
                </a:lnTo>
                <a:lnTo>
                  <a:pt x="343221" y="7084"/>
                </a:lnTo>
                <a:lnTo>
                  <a:pt x="355161" y="10120"/>
                </a:lnTo>
                <a:lnTo>
                  <a:pt x="366494" y="13763"/>
                </a:lnTo>
                <a:lnTo>
                  <a:pt x="377018" y="17609"/>
                </a:lnTo>
                <a:lnTo>
                  <a:pt x="386935" y="21859"/>
                </a:lnTo>
                <a:lnTo>
                  <a:pt x="396244" y="26312"/>
                </a:lnTo>
                <a:lnTo>
                  <a:pt x="404946" y="30967"/>
                </a:lnTo>
                <a:lnTo>
                  <a:pt x="413041" y="35622"/>
                </a:lnTo>
                <a:lnTo>
                  <a:pt x="420327" y="40480"/>
                </a:lnTo>
                <a:lnTo>
                  <a:pt x="426803" y="45135"/>
                </a:lnTo>
                <a:lnTo>
                  <a:pt x="433077" y="49588"/>
                </a:lnTo>
                <a:lnTo>
                  <a:pt x="438338" y="53838"/>
                </a:lnTo>
                <a:lnTo>
                  <a:pt x="442993" y="58089"/>
                </a:lnTo>
                <a:lnTo>
                  <a:pt x="447243" y="61732"/>
                </a:lnTo>
                <a:lnTo>
                  <a:pt x="450886" y="65173"/>
                </a:lnTo>
                <a:lnTo>
                  <a:pt x="453719" y="68006"/>
                </a:lnTo>
                <a:lnTo>
                  <a:pt x="455743" y="70233"/>
                </a:lnTo>
                <a:lnTo>
                  <a:pt x="457362" y="72054"/>
                </a:lnTo>
                <a:lnTo>
                  <a:pt x="458374" y="73269"/>
                </a:lnTo>
                <a:lnTo>
                  <a:pt x="458576" y="73471"/>
                </a:lnTo>
                <a:lnTo>
                  <a:pt x="469100" y="78733"/>
                </a:lnTo>
                <a:lnTo>
                  <a:pt x="478814" y="84603"/>
                </a:lnTo>
                <a:lnTo>
                  <a:pt x="487718" y="91484"/>
                </a:lnTo>
                <a:lnTo>
                  <a:pt x="495813" y="98771"/>
                </a:lnTo>
                <a:lnTo>
                  <a:pt x="502897" y="106664"/>
                </a:lnTo>
                <a:lnTo>
                  <a:pt x="509170" y="115367"/>
                </a:lnTo>
                <a:lnTo>
                  <a:pt x="514837" y="124273"/>
                </a:lnTo>
                <a:lnTo>
                  <a:pt x="519492" y="133988"/>
                </a:lnTo>
                <a:lnTo>
                  <a:pt x="523741" y="144108"/>
                </a:lnTo>
                <a:lnTo>
                  <a:pt x="527182" y="154430"/>
                </a:lnTo>
                <a:lnTo>
                  <a:pt x="530015" y="165360"/>
                </a:lnTo>
                <a:lnTo>
                  <a:pt x="532444" y="176290"/>
                </a:lnTo>
                <a:lnTo>
                  <a:pt x="534063" y="187624"/>
                </a:lnTo>
                <a:lnTo>
                  <a:pt x="535277" y="199161"/>
                </a:lnTo>
                <a:lnTo>
                  <a:pt x="535884" y="210697"/>
                </a:lnTo>
                <a:lnTo>
                  <a:pt x="536491" y="222234"/>
                </a:lnTo>
                <a:lnTo>
                  <a:pt x="536086" y="233973"/>
                </a:lnTo>
                <a:lnTo>
                  <a:pt x="535479" y="245712"/>
                </a:lnTo>
                <a:lnTo>
                  <a:pt x="534467" y="257249"/>
                </a:lnTo>
                <a:lnTo>
                  <a:pt x="533456" y="268786"/>
                </a:lnTo>
                <a:lnTo>
                  <a:pt x="531634" y="280120"/>
                </a:lnTo>
                <a:lnTo>
                  <a:pt x="530015" y="291050"/>
                </a:lnTo>
                <a:lnTo>
                  <a:pt x="527991" y="301979"/>
                </a:lnTo>
                <a:lnTo>
                  <a:pt x="525563" y="312302"/>
                </a:lnTo>
                <a:lnTo>
                  <a:pt x="523751" y="320540"/>
                </a:lnTo>
                <a:lnTo>
                  <a:pt x="528041" y="323069"/>
                </a:lnTo>
                <a:lnTo>
                  <a:pt x="534301" y="328531"/>
                </a:lnTo>
                <a:lnTo>
                  <a:pt x="539753" y="335004"/>
                </a:lnTo>
                <a:lnTo>
                  <a:pt x="544397" y="341882"/>
                </a:lnTo>
                <a:lnTo>
                  <a:pt x="548234" y="349772"/>
                </a:lnTo>
                <a:lnTo>
                  <a:pt x="551061" y="358268"/>
                </a:lnTo>
                <a:lnTo>
                  <a:pt x="552878" y="367169"/>
                </a:lnTo>
                <a:lnTo>
                  <a:pt x="553484" y="376475"/>
                </a:lnTo>
                <a:lnTo>
                  <a:pt x="552878" y="385983"/>
                </a:lnTo>
                <a:lnTo>
                  <a:pt x="551061" y="394884"/>
                </a:lnTo>
                <a:lnTo>
                  <a:pt x="548234" y="403380"/>
                </a:lnTo>
                <a:lnTo>
                  <a:pt x="544397" y="411068"/>
                </a:lnTo>
                <a:lnTo>
                  <a:pt x="539753" y="418148"/>
                </a:lnTo>
                <a:lnTo>
                  <a:pt x="534301" y="424217"/>
                </a:lnTo>
                <a:lnTo>
                  <a:pt x="528041" y="429679"/>
                </a:lnTo>
                <a:lnTo>
                  <a:pt x="521176" y="434130"/>
                </a:lnTo>
                <a:lnTo>
                  <a:pt x="513906" y="437164"/>
                </a:lnTo>
                <a:lnTo>
                  <a:pt x="506031" y="439187"/>
                </a:lnTo>
                <a:lnTo>
                  <a:pt x="497752" y="439996"/>
                </a:lnTo>
                <a:lnTo>
                  <a:pt x="489877" y="439187"/>
                </a:lnTo>
                <a:lnTo>
                  <a:pt x="482854" y="437428"/>
                </a:lnTo>
                <a:lnTo>
                  <a:pt x="482680" y="438112"/>
                </a:lnTo>
                <a:lnTo>
                  <a:pt x="479646" y="449445"/>
                </a:lnTo>
                <a:lnTo>
                  <a:pt x="475802" y="460576"/>
                </a:lnTo>
                <a:lnTo>
                  <a:pt x="471959" y="471302"/>
                </a:lnTo>
                <a:lnTo>
                  <a:pt x="467306" y="482230"/>
                </a:lnTo>
                <a:lnTo>
                  <a:pt x="462248" y="492552"/>
                </a:lnTo>
                <a:lnTo>
                  <a:pt x="456786" y="502671"/>
                </a:lnTo>
                <a:lnTo>
                  <a:pt x="450717" y="512587"/>
                </a:lnTo>
                <a:lnTo>
                  <a:pt x="443839" y="521897"/>
                </a:lnTo>
                <a:lnTo>
                  <a:pt x="436557" y="531004"/>
                </a:lnTo>
                <a:lnTo>
                  <a:pt x="428869" y="539504"/>
                </a:lnTo>
                <a:lnTo>
                  <a:pt x="420171" y="547801"/>
                </a:lnTo>
                <a:lnTo>
                  <a:pt x="411067" y="555289"/>
                </a:lnTo>
                <a:lnTo>
                  <a:pt x="401155" y="562575"/>
                </a:lnTo>
                <a:lnTo>
                  <a:pt x="390635" y="568849"/>
                </a:lnTo>
                <a:lnTo>
                  <a:pt x="379104" y="574718"/>
                </a:lnTo>
                <a:lnTo>
                  <a:pt x="366967" y="579979"/>
                </a:lnTo>
                <a:lnTo>
                  <a:pt x="354222" y="584432"/>
                </a:lnTo>
                <a:lnTo>
                  <a:pt x="340263" y="588479"/>
                </a:lnTo>
                <a:lnTo>
                  <a:pt x="333789" y="589739"/>
                </a:lnTo>
                <a:lnTo>
                  <a:pt x="333789" y="613168"/>
                </a:lnTo>
                <a:lnTo>
                  <a:pt x="333789" y="630657"/>
                </a:lnTo>
                <a:lnTo>
                  <a:pt x="342845" y="632188"/>
                </a:lnTo>
                <a:lnTo>
                  <a:pt x="359017" y="635834"/>
                </a:lnTo>
                <a:lnTo>
                  <a:pt x="360473" y="636217"/>
                </a:lnTo>
                <a:lnTo>
                  <a:pt x="363527" y="636876"/>
                </a:lnTo>
                <a:lnTo>
                  <a:pt x="363434" y="636996"/>
                </a:lnTo>
                <a:lnTo>
                  <a:pt x="375189" y="640088"/>
                </a:lnTo>
                <a:lnTo>
                  <a:pt x="391159" y="644748"/>
                </a:lnTo>
                <a:lnTo>
                  <a:pt x="406724" y="650218"/>
                </a:lnTo>
                <a:lnTo>
                  <a:pt x="421885" y="655687"/>
                </a:lnTo>
                <a:lnTo>
                  <a:pt x="436440" y="662170"/>
                </a:lnTo>
                <a:lnTo>
                  <a:pt x="450590" y="668652"/>
                </a:lnTo>
                <a:lnTo>
                  <a:pt x="464134" y="675743"/>
                </a:lnTo>
                <a:lnTo>
                  <a:pt x="477072" y="683036"/>
                </a:lnTo>
                <a:lnTo>
                  <a:pt x="488999" y="690531"/>
                </a:lnTo>
                <a:lnTo>
                  <a:pt x="500319" y="698432"/>
                </a:lnTo>
                <a:lnTo>
                  <a:pt x="510831" y="706333"/>
                </a:lnTo>
                <a:lnTo>
                  <a:pt x="520332" y="714436"/>
                </a:lnTo>
                <a:lnTo>
                  <a:pt x="528418" y="722539"/>
                </a:lnTo>
                <a:lnTo>
                  <a:pt x="535695" y="730642"/>
                </a:lnTo>
                <a:lnTo>
                  <a:pt x="542164" y="738543"/>
                </a:lnTo>
                <a:lnTo>
                  <a:pt x="546813" y="746646"/>
                </a:lnTo>
                <a:lnTo>
                  <a:pt x="550654" y="754345"/>
                </a:lnTo>
                <a:lnTo>
                  <a:pt x="552676" y="762245"/>
                </a:lnTo>
                <a:lnTo>
                  <a:pt x="553484" y="769538"/>
                </a:lnTo>
                <a:lnTo>
                  <a:pt x="276742" y="769538"/>
                </a:lnTo>
                <a:lnTo>
                  <a:pt x="0" y="769538"/>
                </a:lnTo>
                <a:lnTo>
                  <a:pt x="606" y="762245"/>
                </a:lnTo>
                <a:lnTo>
                  <a:pt x="3032" y="754345"/>
                </a:lnTo>
                <a:lnTo>
                  <a:pt x="6469" y="746646"/>
                </a:lnTo>
                <a:lnTo>
                  <a:pt x="11522" y="738543"/>
                </a:lnTo>
                <a:lnTo>
                  <a:pt x="17587" y="730642"/>
                </a:lnTo>
                <a:lnTo>
                  <a:pt x="24864" y="722539"/>
                </a:lnTo>
                <a:lnTo>
                  <a:pt x="33355" y="714436"/>
                </a:lnTo>
                <a:lnTo>
                  <a:pt x="42654" y="706333"/>
                </a:lnTo>
                <a:lnTo>
                  <a:pt x="52963" y="698432"/>
                </a:lnTo>
                <a:lnTo>
                  <a:pt x="64284" y="690531"/>
                </a:lnTo>
                <a:lnTo>
                  <a:pt x="76210" y="683036"/>
                </a:lnTo>
                <a:lnTo>
                  <a:pt x="89148" y="675743"/>
                </a:lnTo>
                <a:lnTo>
                  <a:pt x="102894" y="668652"/>
                </a:lnTo>
                <a:lnTo>
                  <a:pt x="116842" y="662170"/>
                </a:lnTo>
                <a:lnTo>
                  <a:pt x="131599" y="655687"/>
                </a:lnTo>
                <a:lnTo>
                  <a:pt x="146760" y="650218"/>
                </a:lnTo>
                <a:lnTo>
                  <a:pt x="162124" y="644748"/>
                </a:lnTo>
                <a:lnTo>
                  <a:pt x="178094" y="640088"/>
                </a:lnTo>
                <a:lnTo>
                  <a:pt x="192501" y="636345"/>
                </a:lnTo>
                <a:lnTo>
                  <a:pt x="192384" y="636267"/>
                </a:lnTo>
                <a:lnTo>
                  <a:pt x="195412" y="635624"/>
                </a:lnTo>
                <a:lnTo>
                  <a:pt x="210842" y="632188"/>
                </a:lnTo>
                <a:lnTo>
                  <a:pt x="219694" y="630654"/>
                </a:lnTo>
                <a:lnTo>
                  <a:pt x="219694" y="589856"/>
                </a:lnTo>
                <a:lnTo>
                  <a:pt x="212614" y="588479"/>
                </a:lnTo>
                <a:lnTo>
                  <a:pt x="199060" y="584432"/>
                </a:lnTo>
                <a:lnTo>
                  <a:pt x="185911" y="579979"/>
                </a:lnTo>
                <a:lnTo>
                  <a:pt x="173975" y="574718"/>
                </a:lnTo>
                <a:lnTo>
                  <a:pt x="162445" y="568849"/>
                </a:lnTo>
                <a:lnTo>
                  <a:pt x="151925" y="562575"/>
                </a:lnTo>
                <a:lnTo>
                  <a:pt x="142013" y="555289"/>
                </a:lnTo>
                <a:lnTo>
                  <a:pt x="132707" y="547801"/>
                </a:lnTo>
                <a:lnTo>
                  <a:pt x="124008" y="539504"/>
                </a:lnTo>
                <a:lnTo>
                  <a:pt x="116321" y="531004"/>
                </a:lnTo>
                <a:lnTo>
                  <a:pt x="109038" y="521897"/>
                </a:lnTo>
                <a:lnTo>
                  <a:pt x="102565" y="512587"/>
                </a:lnTo>
                <a:lnTo>
                  <a:pt x="96293" y="502671"/>
                </a:lnTo>
                <a:lnTo>
                  <a:pt x="90831" y="492552"/>
                </a:lnTo>
                <a:lnTo>
                  <a:pt x="85572" y="482230"/>
                </a:lnTo>
                <a:lnTo>
                  <a:pt x="81121" y="471302"/>
                </a:lnTo>
                <a:lnTo>
                  <a:pt x="77075" y="460576"/>
                </a:lnTo>
                <a:lnTo>
                  <a:pt x="73434" y="449445"/>
                </a:lnTo>
                <a:lnTo>
                  <a:pt x="70197" y="438112"/>
                </a:lnTo>
                <a:lnTo>
                  <a:pt x="70069" y="437570"/>
                </a:lnTo>
                <a:lnTo>
                  <a:pt x="63926" y="439187"/>
                </a:lnTo>
                <a:lnTo>
                  <a:pt x="55632" y="439996"/>
                </a:lnTo>
                <a:lnTo>
                  <a:pt x="47338" y="439187"/>
                </a:lnTo>
                <a:lnTo>
                  <a:pt x="39448" y="437164"/>
                </a:lnTo>
                <a:lnTo>
                  <a:pt x="32165" y="434130"/>
                </a:lnTo>
                <a:lnTo>
                  <a:pt x="25287" y="429679"/>
                </a:lnTo>
                <a:lnTo>
                  <a:pt x="19016" y="424217"/>
                </a:lnTo>
                <a:lnTo>
                  <a:pt x="13554" y="418148"/>
                </a:lnTo>
                <a:lnTo>
                  <a:pt x="8901" y="411068"/>
                </a:lnTo>
                <a:lnTo>
                  <a:pt x="5057" y="403380"/>
                </a:lnTo>
                <a:lnTo>
                  <a:pt x="2225" y="394884"/>
                </a:lnTo>
                <a:lnTo>
                  <a:pt x="607" y="385983"/>
                </a:lnTo>
                <a:lnTo>
                  <a:pt x="0" y="376475"/>
                </a:lnTo>
                <a:lnTo>
                  <a:pt x="607" y="367169"/>
                </a:lnTo>
                <a:lnTo>
                  <a:pt x="2225" y="358268"/>
                </a:lnTo>
                <a:lnTo>
                  <a:pt x="5057" y="349772"/>
                </a:lnTo>
                <a:lnTo>
                  <a:pt x="8901" y="341882"/>
                </a:lnTo>
                <a:lnTo>
                  <a:pt x="13554" y="335004"/>
                </a:lnTo>
                <a:lnTo>
                  <a:pt x="19016" y="328531"/>
                </a:lnTo>
                <a:lnTo>
                  <a:pt x="25287" y="323069"/>
                </a:lnTo>
                <a:lnTo>
                  <a:pt x="32165" y="319023"/>
                </a:lnTo>
                <a:lnTo>
                  <a:pt x="33276" y="318498"/>
                </a:lnTo>
                <a:lnTo>
                  <a:pt x="31763" y="305218"/>
                </a:lnTo>
                <a:lnTo>
                  <a:pt x="30144" y="288216"/>
                </a:lnTo>
                <a:lnTo>
                  <a:pt x="28929" y="270000"/>
                </a:lnTo>
                <a:lnTo>
                  <a:pt x="27715" y="250368"/>
                </a:lnTo>
                <a:lnTo>
                  <a:pt x="27310" y="239438"/>
                </a:lnTo>
                <a:lnTo>
                  <a:pt x="26703" y="228306"/>
                </a:lnTo>
                <a:lnTo>
                  <a:pt x="26703" y="217174"/>
                </a:lnTo>
                <a:lnTo>
                  <a:pt x="27108" y="206245"/>
                </a:lnTo>
                <a:lnTo>
                  <a:pt x="27513" y="195113"/>
                </a:lnTo>
                <a:lnTo>
                  <a:pt x="28525" y="184386"/>
                </a:lnTo>
                <a:lnTo>
                  <a:pt x="29941" y="173456"/>
                </a:lnTo>
                <a:lnTo>
                  <a:pt x="31560" y="162729"/>
                </a:lnTo>
                <a:lnTo>
                  <a:pt x="33584" y="152204"/>
                </a:lnTo>
                <a:lnTo>
                  <a:pt x="36417" y="141679"/>
                </a:lnTo>
                <a:lnTo>
                  <a:pt x="39655" y="131357"/>
                </a:lnTo>
                <a:lnTo>
                  <a:pt x="43703" y="121439"/>
                </a:lnTo>
                <a:lnTo>
                  <a:pt x="48358" y="111724"/>
                </a:lnTo>
                <a:lnTo>
                  <a:pt x="53619" y="102009"/>
                </a:lnTo>
                <a:lnTo>
                  <a:pt x="59691" y="92901"/>
                </a:lnTo>
                <a:lnTo>
                  <a:pt x="66572" y="83591"/>
                </a:lnTo>
                <a:lnTo>
                  <a:pt x="74262" y="74888"/>
                </a:lnTo>
                <a:lnTo>
                  <a:pt x="82762" y="66792"/>
                </a:lnTo>
                <a:lnTo>
                  <a:pt x="92071" y="58493"/>
                </a:lnTo>
                <a:lnTo>
                  <a:pt x="102797" y="50802"/>
                </a:lnTo>
                <a:lnTo>
                  <a:pt x="113928" y="43516"/>
                </a:lnTo>
                <a:lnTo>
                  <a:pt x="126475" y="36634"/>
                </a:lnTo>
                <a:lnTo>
                  <a:pt x="140034" y="30158"/>
                </a:lnTo>
                <a:lnTo>
                  <a:pt x="154606" y="23883"/>
                </a:lnTo>
                <a:lnTo>
                  <a:pt x="170593" y="18216"/>
                </a:lnTo>
                <a:lnTo>
                  <a:pt x="187593" y="13358"/>
                </a:lnTo>
                <a:lnTo>
                  <a:pt x="206009" y="8703"/>
                </a:lnTo>
                <a:lnTo>
                  <a:pt x="224021" y="4858"/>
                </a:lnTo>
                <a:lnTo>
                  <a:pt x="241223" y="2227"/>
                </a:lnTo>
                <a:lnTo>
                  <a:pt x="257818" y="607"/>
                </a:lnTo>
                <a:close/>
              </a:path>
            </a:pathLst>
          </a:custGeom>
          <a:solidFill>
            <a:srgbClr val="0070C0"/>
          </a:solidFill>
          <a:ln w="0">
            <a:solidFill>
              <a:srgbClr val="0070C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140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70" name="자유형 69"/>
          <p:cNvSpPr/>
          <p:nvPr/>
        </p:nvSpPr>
        <p:spPr>
          <a:xfrm>
            <a:off x="4959734" y="2050936"/>
            <a:ext cx="1893164" cy="707707"/>
          </a:xfrm>
          <a:custGeom>
            <a:avLst/>
            <a:gdLst>
              <a:gd name="connsiteX0" fmla="*/ 293195 w 1599108"/>
              <a:gd name="connsiteY0" fmla="*/ 0 h 586390"/>
              <a:gd name="connsiteX1" fmla="*/ 553410 w 1599108"/>
              <a:gd name="connsiteY1" fmla="*/ 0 h 586390"/>
              <a:gd name="connsiteX2" fmla="*/ 553410 w 1599108"/>
              <a:gd name="connsiteY2" fmla="*/ 16160 h 586390"/>
              <a:gd name="connsiteX3" fmla="*/ 292735 w 1599108"/>
              <a:gd name="connsiteY3" fmla="*/ 16160 h 586390"/>
              <a:gd name="connsiteX4" fmla="*/ 15700 w 1599108"/>
              <a:gd name="connsiteY4" fmla="*/ 293195 h 586390"/>
              <a:gd name="connsiteX5" fmla="*/ 292735 w 1599108"/>
              <a:gd name="connsiteY5" fmla="*/ 570230 h 586390"/>
              <a:gd name="connsiteX6" fmla="*/ 1599108 w 1599108"/>
              <a:gd name="connsiteY6" fmla="*/ 570230 h 586390"/>
              <a:gd name="connsiteX7" fmla="*/ 1599108 w 1599108"/>
              <a:gd name="connsiteY7" fmla="*/ 586390 h 586390"/>
              <a:gd name="connsiteX8" fmla="*/ 293195 w 1599108"/>
              <a:gd name="connsiteY8" fmla="*/ 586390 h 586390"/>
              <a:gd name="connsiteX9" fmla="*/ 0 w 1599108"/>
              <a:gd name="connsiteY9" fmla="*/ 293195 h 586390"/>
              <a:gd name="connsiteX10" fmla="*/ 293195 w 1599108"/>
              <a:gd name="connsiteY10" fmla="*/ 0 h 58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99108" h="586390">
                <a:moveTo>
                  <a:pt x="293195" y="0"/>
                </a:moveTo>
                <a:lnTo>
                  <a:pt x="553410" y="0"/>
                </a:lnTo>
                <a:lnTo>
                  <a:pt x="553410" y="16160"/>
                </a:lnTo>
                <a:lnTo>
                  <a:pt x="292735" y="16160"/>
                </a:lnTo>
                <a:cubicBezTo>
                  <a:pt x="139733" y="16160"/>
                  <a:pt x="15700" y="140193"/>
                  <a:pt x="15700" y="293195"/>
                </a:cubicBezTo>
                <a:cubicBezTo>
                  <a:pt x="15700" y="446197"/>
                  <a:pt x="139733" y="570230"/>
                  <a:pt x="292735" y="570230"/>
                </a:cubicBezTo>
                <a:lnTo>
                  <a:pt x="1599108" y="570230"/>
                </a:lnTo>
                <a:lnTo>
                  <a:pt x="1599108" y="586390"/>
                </a:lnTo>
                <a:lnTo>
                  <a:pt x="293195" y="586390"/>
                </a:lnTo>
                <a:cubicBezTo>
                  <a:pt x="131268" y="586390"/>
                  <a:pt x="0" y="455122"/>
                  <a:pt x="0" y="293195"/>
                </a:cubicBezTo>
                <a:cubicBezTo>
                  <a:pt x="0" y="131268"/>
                  <a:pt x="131268" y="0"/>
                  <a:pt x="293195" y="0"/>
                </a:cubicBez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71218" y="2135484"/>
            <a:ext cx="1616025" cy="5386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김기백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프로젝트 </a:t>
            </a:r>
            <a:r>
              <a:rPr lang="ko-KR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관리자</a:t>
            </a:r>
          </a:p>
        </p:txBody>
      </p:sp>
      <p:sp>
        <p:nvSpPr>
          <p:cNvPr id="74" name="자유형 73"/>
          <p:cNvSpPr>
            <a:spLocks/>
          </p:cNvSpPr>
          <p:nvPr/>
        </p:nvSpPr>
        <p:spPr bwMode="auto">
          <a:xfrm>
            <a:off x="3056533" y="4074897"/>
            <a:ext cx="278952" cy="395376"/>
          </a:xfrm>
          <a:custGeom>
            <a:avLst/>
            <a:gdLst>
              <a:gd name="connsiteX0" fmla="*/ 273603 w 553484"/>
              <a:gd name="connsiteY0" fmla="*/ 0 h 769538"/>
              <a:gd name="connsiteX1" fmla="*/ 288984 w 553484"/>
              <a:gd name="connsiteY1" fmla="*/ 0 h 769538"/>
              <a:gd name="connsiteX2" fmla="*/ 303555 w 553484"/>
              <a:gd name="connsiteY2" fmla="*/ 607 h 769538"/>
              <a:gd name="connsiteX3" fmla="*/ 317317 w 553484"/>
              <a:gd name="connsiteY3" fmla="*/ 2227 h 769538"/>
              <a:gd name="connsiteX4" fmla="*/ 330674 w 553484"/>
              <a:gd name="connsiteY4" fmla="*/ 4453 h 769538"/>
              <a:gd name="connsiteX5" fmla="*/ 343221 w 553484"/>
              <a:gd name="connsiteY5" fmla="*/ 7084 h 769538"/>
              <a:gd name="connsiteX6" fmla="*/ 355161 w 553484"/>
              <a:gd name="connsiteY6" fmla="*/ 10120 h 769538"/>
              <a:gd name="connsiteX7" fmla="*/ 366494 w 553484"/>
              <a:gd name="connsiteY7" fmla="*/ 13763 h 769538"/>
              <a:gd name="connsiteX8" fmla="*/ 377018 w 553484"/>
              <a:gd name="connsiteY8" fmla="*/ 17609 h 769538"/>
              <a:gd name="connsiteX9" fmla="*/ 386935 w 553484"/>
              <a:gd name="connsiteY9" fmla="*/ 21859 h 769538"/>
              <a:gd name="connsiteX10" fmla="*/ 396244 w 553484"/>
              <a:gd name="connsiteY10" fmla="*/ 26312 h 769538"/>
              <a:gd name="connsiteX11" fmla="*/ 404946 w 553484"/>
              <a:gd name="connsiteY11" fmla="*/ 30967 h 769538"/>
              <a:gd name="connsiteX12" fmla="*/ 413041 w 553484"/>
              <a:gd name="connsiteY12" fmla="*/ 35622 h 769538"/>
              <a:gd name="connsiteX13" fmla="*/ 420327 w 553484"/>
              <a:gd name="connsiteY13" fmla="*/ 40480 h 769538"/>
              <a:gd name="connsiteX14" fmla="*/ 426803 w 553484"/>
              <a:gd name="connsiteY14" fmla="*/ 45135 h 769538"/>
              <a:gd name="connsiteX15" fmla="*/ 433077 w 553484"/>
              <a:gd name="connsiteY15" fmla="*/ 49588 h 769538"/>
              <a:gd name="connsiteX16" fmla="*/ 438338 w 553484"/>
              <a:gd name="connsiteY16" fmla="*/ 53838 h 769538"/>
              <a:gd name="connsiteX17" fmla="*/ 442993 w 553484"/>
              <a:gd name="connsiteY17" fmla="*/ 58089 h 769538"/>
              <a:gd name="connsiteX18" fmla="*/ 447243 w 553484"/>
              <a:gd name="connsiteY18" fmla="*/ 61732 h 769538"/>
              <a:gd name="connsiteX19" fmla="*/ 450886 w 553484"/>
              <a:gd name="connsiteY19" fmla="*/ 65173 h 769538"/>
              <a:gd name="connsiteX20" fmla="*/ 453719 w 553484"/>
              <a:gd name="connsiteY20" fmla="*/ 68006 h 769538"/>
              <a:gd name="connsiteX21" fmla="*/ 455743 w 553484"/>
              <a:gd name="connsiteY21" fmla="*/ 70233 h 769538"/>
              <a:gd name="connsiteX22" fmla="*/ 457362 w 553484"/>
              <a:gd name="connsiteY22" fmla="*/ 72054 h 769538"/>
              <a:gd name="connsiteX23" fmla="*/ 458374 w 553484"/>
              <a:gd name="connsiteY23" fmla="*/ 73269 h 769538"/>
              <a:gd name="connsiteX24" fmla="*/ 458576 w 553484"/>
              <a:gd name="connsiteY24" fmla="*/ 73471 h 769538"/>
              <a:gd name="connsiteX25" fmla="*/ 469100 w 553484"/>
              <a:gd name="connsiteY25" fmla="*/ 78733 h 769538"/>
              <a:gd name="connsiteX26" fmla="*/ 478814 w 553484"/>
              <a:gd name="connsiteY26" fmla="*/ 84603 h 769538"/>
              <a:gd name="connsiteX27" fmla="*/ 487718 w 553484"/>
              <a:gd name="connsiteY27" fmla="*/ 91484 h 769538"/>
              <a:gd name="connsiteX28" fmla="*/ 495813 w 553484"/>
              <a:gd name="connsiteY28" fmla="*/ 98771 h 769538"/>
              <a:gd name="connsiteX29" fmla="*/ 502897 w 553484"/>
              <a:gd name="connsiteY29" fmla="*/ 106664 h 769538"/>
              <a:gd name="connsiteX30" fmla="*/ 509170 w 553484"/>
              <a:gd name="connsiteY30" fmla="*/ 115367 h 769538"/>
              <a:gd name="connsiteX31" fmla="*/ 514837 w 553484"/>
              <a:gd name="connsiteY31" fmla="*/ 124273 h 769538"/>
              <a:gd name="connsiteX32" fmla="*/ 519492 w 553484"/>
              <a:gd name="connsiteY32" fmla="*/ 133988 h 769538"/>
              <a:gd name="connsiteX33" fmla="*/ 523741 w 553484"/>
              <a:gd name="connsiteY33" fmla="*/ 144108 h 769538"/>
              <a:gd name="connsiteX34" fmla="*/ 527182 w 553484"/>
              <a:gd name="connsiteY34" fmla="*/ 154430 h 769538"/>
              <a:gd name="connsiteX35" fmla="*/ 530015 w 553484"/>
              <a:gd name="connsiteY35" fmla="*/ 165360 h 769538"/>
              <a:gd name="connsiteX36" fmla="*/ 532444 w 553484"/>
              <a:gd name="connsiteY36" fmla="*/ 176290 h 769538"/>
              <a:gd name="connsiteX37" fmla="*/ 534063 w 553484"/>
              <a:gd name="connsiteY37" fmla="*/ 187624 h 769538"/>
              <a:gd name="connsiteX38" fmla="*/ 535277 w 553484"/>
              <a:gd name="connsiteY38" fmla="*/ 199161 h 769538"/>
              <a:gd name="connsiteX39" fmla="*/ 535884 w 553484"/>
              <a:gd name="connsiteY39" fmla="*/ 210697 h 769538"/>
              <a:gd name="connsiteX40" fmla="*/ 536491 w 553484"/>
              <a:gd name="connsiteY40" fmla="*/ 222234 h 769538"/>
              <a:gd name="connsiteX41" fmla="*/ 536086 w 553484"/>
              <a:gd name="connsiteY41" fmla="*/ 233973 h 769538"/>
              <a:gd name="connsiteX42" fmla="*/ 535479 w 553484"/>
              <a:gd name="connsiteY42" fmla="*/ 245712 h 769538"/>
              <a:gd name="connsiteX43" fmla="*/ 534467 w 553484"/>
              <a:gd name="connsiteY43" fmla="*/ 257249 h 769538"/>
              <a:gd name="connsiteX44" fmla="*/ 533456 w 553484"/>
              <a:gd name="connsiteY44" fmla="*/ 268786 h 769538"/>
              <a:gd name="connsiteX45" fmla="*/ 531634 w 553484"/>
              <a:gd name="connsiteY45" fmla="*/ 280120 h 769538"/>
              <a:gd name="connsiteX46" fmla="*/ 530015 w 553484"/>
              <a:gd name="connsiteY46" fmla="*/ 291050 h 769538"/>
              <a:gd name="connsiteX47" fmla="*/ 527991 w 553484"/>
              <a:gd name="connsiteY47" fmla="*/ 301979 h 769538"/>
              <a:gd name="connsiteX48" fmla="*/ 525563 w 553484"/>
              <a:gd name="connsiteY48" fmla="*/ 312302 h 769538"/>
              <a:gd name="connsiteX49" fmla="*/ 523751 w 553484"/>
              <a:gd name="connsiteY49" fmla="*/ 320540 h 769538"/>
              <a:gd name="connsiteX50" fmla="*/ 528041 w 553484"/>
              <a:gd name="connsiteY50" fmla="*/ 323069 h 769538"/>
              <a:gd name="connsiteX51" fmla="*/ 534301 w 553484"/>
              <a:gd name="connsiteY51" fmla="*/ 328531 h 769538"/>
              <a:gd name="connsiteX52" fmla="*/ 539753 w 553484"/>
              <a:gd name="connsiteY52" fmla="*/ 335004 h 769538"/>
              <a:gd name="connsiteX53" fmla="*/ 544397 w 553484"/>
              <a:gd name="connsiteY53" fmla="*/ 341882 h 769538"/>
              <a:gd name="connsiteX54" fmla="*/ 548234 w 553484"/>
              <a:gd name="connsiteY54" fmla="*/ 349772 h 769538"/>
              <a:gd name="connsiteX55" fmla="*/ 551061 w 553484"/>
              <a:gd name="connsiteY55" fmla="*/ 358268 h 769538"/>
              <a:gd name="connsiteX56" fmla="*/ 552878 w 553484"/>
              <a:gd name="connsiteY56" fmla="*/ 367169 h 769538"/>
              <a:gd name="connsiteX57" fmla="*/ 553484 w 553484"/>
              <a:gd name="connsiteY57" fmla="*/ 376475 h 769538"/>
              <a:gd name="connsiteX58" fmla="*/ 552878 w 553484"/>
              <a:gd name="connsiteY58" fmla="*/ 385983 h 769538"/>
              <a:gd name="connsiteX59" fmla="*/ 551061 w 553484"/>
              <a:gd name="connsiteY59" fmla="*/ 394884 h 769538"/>
              <a:gd name="connsiteX60" fmla="*/ 548234 w 553484"/>
              <a:gd name="connsiteY60" fmla="*/ 403380 h 769538"/>
              <a:gd name="connsiteX61" fmla="*/ 544397 w 553484"/>
              <a:gd name="connsiteY61" fmla="*/ 411068 h 769538"/>
              <a:gd name="connsiteX62" fmla="*/ 539753 w 553484"/>
              <a:gd name="connsiteY62" fmla="*/ 418148 h 769538"/>
              <a:gd name="connsiteX63" fmla="*/ 534301 w 553484"/>
              <a:gd name="connsiteY63" fmla="*/ 424217 h 769538"/>
              <a:gd name="connsiteX64" fmla="*/ 528041 w 553484"/>
              <a:gd name="connsiteY64" fmla="*/ 429679 h 769538"/>
              <a:gd name="connsiteX65" fmla="*/ 521176 w 553484"/>
              <a:gd name="connsiteY65" fmla="*/ 434130 h 769538"/>
              <a:gd name="connsiteX66" fmla="*/ 513906 w 553484"/>
              <a:gd name="connsiteY66" fmla="*/ 437164 h 769538"/>
              <a:gd name="connsiteX67" fmla="*/ 506031 w 553484"/>
              <a:gd name="connsiteY67" fmla="*/ 439187 h 769538"/>
              <a:gd name="connsiteX68" fmla="*/ 497752 w 553484"/>
              <a:gd name="connsiteY68" fmla="*/ 439996 h 769538"/>
              <a:gd name="connsiteX69" fmla="*/ 489877 w 553484"/>
              <a:gd name="connsiteY69" fmla="*/ 439187 h 769538"/>
              <a:gd name="connsiteX70" fmla="*/ 482854 w 553484"/>
              <a:gd name="connsiteY70" fmla="*/ 437428 h 769538"/>
              <a:gd name="connsiteX71" fmla="*/ 482680 w 553484"/>
              <a:gd name="connsiteY71" fmla="*/ 438112 h 769538"/>
              <a:gd name="connsiteX72" fmla="*/ 479646 w 553484"/>
              <a:gd name="connsiteY72" fmla="*/ 449445 h 769538"/>
              <a:gd name="connsiteX73" fmla="*/ 475802 w 553484"/>
              <a:gd name="connsiteY73" fmla="*/ 460576 h 769538"/>
              <a:gd name="connsiteX74" fmla="*/ 471959 w 553484"/>
              <a:gd name="connsiteY74" fmla="*/ 471302 h 769538"/>
              <a:gd name="connsiteX75" fmla="*/ 467306 w 553484"/>
              <a:gd name="connsiteY75" fmla="*/ 482230 h 769538"/>
              <a:gd name="connsiteX76" fmla="*/ 462248 w 553484"/>
              <a:gd name="connsiteY76" fmla="*/ 492552 h 769538"/>
              <a:gd name="connsiteX77" fmla="*/ 456786 w 553484"/>
              <a:gd name="connsiteY77" fmla="*/ 502671 h 769538"/>
              <a:gd name="connsiteX78" fmla="*/ 450717 w 553484"/>
              <a:gd name="connsiteY78" fmla="*/ 512587 h 769538"/>
              <a:gd name="connsiteX79" fmla="*/ 443839 w 553484"/>
              <a:gd name="connsiteY79" fmla="*/ 521897 h 769538"/>
              <a:gd name="connsiteX80" fmla="*/ 436557 w 553484"/>
              <a:gd name="connsiteY80" fmla="*/ 531004 h 769538"/>
              <a:gd name="connsiteX81" fmla="*/ 428869 w 553484"/>
              <a:gd name="connsiteY81" fmla="*/ 539504 h 769538"/>
              <a:gd name="connsiteX82" fmla="*/ 420171 w 553484"/>
              <a:gd name="connsiteY82" fmla="*/ 547801 h 769538"/>
              <a:gd name="connsiteX83" fmla="*/ 411067 w 553484"/>
              <a:gd name="connsiteY83" fmla="*/ 555289 h 769538"/>
              <a:gd name="connsiteX84" fmla="*/ 401155 w 553484"/>
              <a:gd name="connsiteY84" fmla="*/ 562575 h 769538"/>
              <a:gd name="connsiteX85" fmla="*/ 390635 w 553484"/>
              <a:gd name="connsiteY85" fmla="*/ 568849 h 769538"/>
              <a:gd name="connsiteX86" fmla="*/ 379104 w 553484"/>
              <a:gd name="connsiteY86" fmla="*/ 574718 h 769538"/>
              <a:gd name="connsiteX87" fmla="*/ 366967 w 553484"/>
              <a:gd name="connsiteY87" fmla="*/ 579979 h 769538"/>
              <a:gd name="connsiteX88" fmla="*/ 354222 w 553484"/>
              <a:gd name="connsiteY88" fmla="*/ 584432 h 769538"/>
              <a:gd name="connsiteX89" fmla="*/ 340263 w 553484"/>
              <a:gd name="connsiteY89" fmla="*/ 588479 h 769538"/>
              <a:gd name="connsiteX90" fmla="*/ 333789 w 553484"/>
              <a:gd name="connsiteY90" fmla="*/ 589739 h 769538"/>
              <a:gd name="connsiteX91" fmla="*/ 333789 w 553484"/>
              <a:gd name="connsiteY91" fmla="*/ 613168 h 769538"/>
              <a:gd name="connsiteX92" fmla="*/ 333789 w 553484"/>
              <a:gd name="connsiteY92" fmla="*/ 630657 h 769538"/>
              <a:gd name="connsiteX93" fmla="*/ 342845 w 553484"/>
              <a:gd name="connsiteY93" fmla="*/ 632188 h 769538"/>
              <a:gd name="connsiteX94" fmla="*/ 359017 w 553484"/>
              <a:gd name="connsiteY94" fmla="*/ 635834 h 769538"/>
              <a:gd name="connsiteX95" fmla="*/ 360473 w 553484"/>
              <a:gd name="connsiteY95" fmla="*/ 636217 h 769538"/>
              <a:gd name="connsiteX96" fmla="*/ 363527 w 553484"/>
              <a:gd name="connsiteY96" fmla="*/ 636876 h 769538"/>
              <a:gd name="connsiteX97" fmla="*/ 363434 w 553484"/>
              <a:gd name="connsiteY97" fmla="*/ 636996 h 769538"/>
              <a:gd name="connsiteX98" fmla="*/ 375189 w 553484"/>
              <a:gd name="connsiteY98" fmla="*/ 640088 h 769538"/>
              <a:gd name="connsiteX99" fmla="*/ 391159 w 553484"/>
              <a:gd name="connsiteY99" fmla="*/ 644748 h 769538"/>
              <a:gd name="connsiteX100" fmla="*/ 406724 w 553484"/>
              <a:gd name="connsiteY100" fmla="*/ 650218 h 769538"/>
              <a:gd name="connsiteX101" fmla="*/ 421885 w 553484"/>
              <a:gd name="connsiteY101" fmla="*/ 655687 h 769538"/>
              <a:gd name="connsiteX102" fmla="*/ 436440 w 553484"/>
              <a:gd name="connsiteY102" fmla="*/ 662170 h 769538"/>
              <a:gd name="connsiteX103" fmla="*/ 450590 w 553484"/>
              <a:gd name="connsiteY103" fmla="*/ 668652 h 769538"/>
              <a:gd name="connsiteX104" fmla="*/ 464134 w 553484"/>
              <a:gd name="connsiteY104" fmla="*/ 675743 h 769538"/>
              <a:gd name="connsiteX105" fmla="*/ 477072 w 553484"/>
              <a:gd name="connsiteY105" fmla="*/ 683036 h 769538"/>
              <a:gd name="connsiteX106" fmla="*/ 488999 w 553484"/>
              <a:gd name="connsiteY106" fmla="*/ 690531 h 769538"/>
              <a:gd name="connsiteX107" fmla="*/ 500319 w 553484"/>
              <a:gd name="connsiteY107" fmla="*/ 698432 h 769538"/>
              <a:gd name="connsiteX108" fmla="*/ 510831 w 553484"/>
              <a:gd name="connsiteY108" fmla="*/ 706333 h 769538"/>
              <a:gd name="connsiteX109" fmla="*/ 520332 w 553484"/>
              <a:gd name="connsiteY109" fmla="*/ 714436 h 769538"/>
              <a:gd name="connsiteX110" fmla="*/ 528418 w 553484"/>
              <a:gd name="connsiteY110" fmla="*/ 722539 h 769538"/>
              <a:gd name="connsiteX111" fmla="*/ 535695 w 553484"/>
              <a:gd name="connsiteY111" fmla="*/ 730642 h 769538"/>
              <a:gd name="connsiteX112" fmla="*/ 542164 w 553484"/>
              <a:gd name="connsiteY112" fmla="*/ 738543 h 769538"/>
              <a:gd name="connsiteX113" fmla="*/ 546813 w 553484"/>
              <a:gd name="connsiteY113" fmla="*/ 746646 h 769538"/>
              <a:gd name="connsiteX114" fmla="*/ 550654 w 553484"/>
              <a:gd name="connsiteY114" fmla="*/ 754345 h 769538"/>
              <a:gd name="connsiteX115" fmla="*/ 552676 w 553484"/>
              <a:gd name="connsiteY115" fmla="*/ 762245 h 769538"/>
              <a:gd name="connsiteX116" fmla="*/ 553484 w 553484"/>
              <a:gd name="connsiteY116" fmla="*/ 769538 h 769538"/>
              <a:gd name="connsiteX117" fmla="*/ 276742 w 553484"/>
              <a:gd name="connsiteY117" fmla="*/ 769538 h 769538"/>
              <a:gd name="connsiteX118" fmla="*/ 0 w 553484"/>
              <a:gd name="connsiteY118" fmla="*/ 769538 h 769538"/>
              <a:gd name="connsiteX119" fmla="*/ 606 w 553484"/>
              <a:gd name="connsiteY119" fmla="*/ 762245 h 769538"/>
              <a:gd name="connsiteX120" fmla="*/ 3032 w 553484"/>
              <a:gd name="connsiteY120" fmla="*/ 754345 h 769538"/>
              <a:gd name="connsiteX121" fmla="*/ 6469 w 553484"/>
              <a:gd name="connsiteY121" fmla="*/ 746646 h 769538"/>
              <a:gd name="connsiteX122" fmla="*/ 11522 w 553484"/>
              <a:gd name="connsiteY122" fmla="*/ 738543 h 769538"/>
              <a:gd name="connsiteX123" fmla="*/ 17587 w 553484"/>
              <a:gd name="connsiteY123" fmla="*/ 730642 h 769538"/>
              <a:gd name="connsiteX124" fmla="*/ 24864 w 553484"/>
              <a:gd name="connsiteY124" fmla="*/ 722539 h 769538"/>
              <a:gd name="connsiteX125" fmla="*/ 33355 w 553484"/>
              <a:gd name="connsiteY125" fmla="*/ 714436 h 769538"/>
              <a:gd name="connsiteX126" fmla="*/ 42654 w 553484"/>
              <a:gd name="connsiteY126" fmla="*/ 706333 h 769538"/>
              <a:gd name="connsiteX127" fmla="*/ 52963 w 553484"/>
              <a:gd name="connsiteY127" fmla="*/ 698432 h 769538"/>
              <a:gd name="connsiteX128" fmla="*/ 64284 w 553484"/>
              <a:gd name="connsiteY128" fmla="*/ 690531 h 769538"/>
              <a:gd name="connsiteX129" fmla="*/ 76210 w 553484"/>
              <a:gd name="connsiteY129" fmla="*/ 683036 h 769538"/>
              <a:gd name="connsiteX130" fmla="*/ 89148 w 553484"/>
              <a:gd name="connsiteY130" fmla="*/ 675743 h 769538"/>
              <a:gd name="connsiteX131" fmla="*/ 102894 w 553484"/>
              <a:gd name="connsiteY131" fmla="*/ 668652 h 769538"/>
              <a:gd name="connsiteX132" fmla="*/ 116842 w 553484"/>
              <a:gd name="connsiteY132" fmla="*/ 662170 h 769538"/>
              <a:gd name="connsiteX133" fmla="*/ 131599 w 553484"/>
              <a:gd name="connsiteY133" fmla="*/ 655687 h 769538"/>
              <a:gd name="connsiteX134" fmla="*/ 146760 w 553484"/>
              <a:gd name="connsiteY134" fmla="*/ 650218 h 769538"/>
              <a:gd name="connsiteX135" fmla="*/ 162124 w 553484"/>
              <a:gd name="connsiteY135" fmla="*/ 644748 h 769538"/>
              <a:gd name="connsiteX136" fmla="*/ 178094 w 553484"/>
              <a:gd name="connsiteY136" fmla="*/ 640088 h 769538"/>
              <a:gd name="connsiteX137" fmla="*/ 192501 w 553484"/>
              <a:gd name="connsiteY137" fmla="*/ 636345 h 769538"/>
              <a:gd name="connsiteX138" fmla="*/ 192384 w 553484"/>
              <a:gd name="connsiteY138" fmla="*/ 636267 h 769538"/>
              <a:gd name="connsiteX139" fmla="*/ 195412 w 553484"/>
              <a:gd name="connsiteY139" fmla="*/ 635624 h 769538"/>
              <a:gd name="connsiteX140" fmla="*/ 210842 w 553484"/>
              <a:gd name="connsiteY140" fmla="*/ 632188 h 769538"/>
              <a:gd name="connsiteX141" fmla="*/ 219694 w 553484"/>
              <a:gd name="connsiteY141" fmla="*/ 630654 h 769538"/>
              <a:gd name="connsiteX142" fmla="*/ 219694 w 553484"/>
              <a:gd name="connsiteY142" fmla="*/ 589856 h 769538"/>
              <a:gd name="connsiteX143" fmla="*/ 212614 w 553484"/>
              <a:gd name="connsiteY143" fmla="*/ 588479 h 769538"/>
              <a:gd name="connsiteX144" fmla="*/ 199060 w 553484"/>
              <a:gd name="connsiteY144" fmla="*/ 584432 h 769538"/>
              <a:gd name="connsiteX145" fmla="*/ 185911 w 553484"/>
              <a:gd name="connsiteY145" fmla="*/ 579979 h 769538"/>
              <a:gd name="connsiteX146" fmla="*/ 173975 w 553484"/>
              <a:gd name="connsiteY146" fmla="*/ 574718 h 769538"/>
              <a:gd name="connsiteX147" fmla="*/ 162445 w 553484"/>
              <a:gd name="connsiteY147" fmla="*/ 568849 h 769538"/>
              <a:gd name="connsiteX148" fmla="*/ 151925 w 553484"/>
              <a:gd name="connsiteY148" fmla="*/ 562575 h 769538"/>
              <a:gd name="connsiteX149" fmla="*/ 142013 w 553484"/>
              <a:gd name="connsiteY149" fmla="*/ 555289 h 769538"/>
              <a:gd name="connsiteX150" fmla="*/ 132707 w 553484"/>
              <a:gd name="connsiteY150" fmla="*/ 547801 h 769538"/>
              <a:gd name="connsiteX151" fmla="*/ 124008 w 553484"/>
              <a:gd name="connsiteY151" fmla="*/ 539504 h 769538"/>
              <a:gd name="connsiteX152" fmla="*/ 116321 w 553484"/>
              <a:gd name="connsiteY152" fmla="*/ 531004 h 769538"/>
              <a:gd name="connsiteX153" fmla="*/ 109038 w 553484"/>
              <a:gd name="connsiteY153" fmla="*/ 521897 h 769538"/>
              <a:gd name="connsiteX154" fmla="*/ 102565 w 553484"/>
              <a:gd name="connsiteY154" fmla="*/ 512587 h 769538"/>
              <a:gd name="connsiteX155" fmla="*/ 96293 w 553484"/>
              <a:gd name="connsiteY155" fmla="*/ 502671 h 769538"/>
              <a:gd name="connsiteX156" fmla="*/ 90831 w 553484"/>
              <a:gd name="connsiteY156" fmla="*/ 492552 h 769538"/>
              <a:gd name="connsiteX157" fmla="*/ 85572 w 553484"/>
              <a:gd name="connsiteY157" fmla="*/ 482230 h 769538"/>
              <a:gd name="connsiteX158" fmla="*/ 81121 w 553484"/>
              <a:gd name="connsiteY158" fmla="*/ 471302 h 769538"/>
              <a:gd name="connsiteX159" fmla="*/ 77075 w 553484"/>
              <a:gd name="connsiteY159" fmla="*/ 460576 h 769538"/>
              <a:gd name="connsiteX160" fmla="*/ 73434 w 553484"/>
              <a:gd name="connsiteY160" fmla="*/ 449445 h 769538"/>
              <a:gd name="connsiteX161" fmla="*/ 70197 w 553484"/>
              <a:gd name="connsiteY161" fmla="*/ 438112 h 769538"/>
              <a:gd name="connsiteX162" fmla="*/ 70069 w 553484"/>
              <a:gd name="connsiteY162" fmla="*/ 437570 h 769538"/>
              <a:gd name="connsiteX163" fmla="*/ 63926 w 553484"/>
              <a:gd name="connsiteY163" fmla="*/ 439187 h 769538"/>
              <a:gd name="connsiteX164" fmla="*/ 55632 w 553484"/>
              <a:gd name="connsiteY164" fmla="*/ 439996 h 769538"/>
              <a:gd name="connsiteX165" fmla="*/ 47338 w 553484"/>
              <a:gd name="connsiteY165" fmla="*/ 439187 h 769538"/>
              <a:gd name="connsiteX166" fmla="*/ 39448 w 553484"/>
              <a:gd name="connsiteY166" fmla="*/ 437164 h 769538"/>
              <a:gd name="connsiteX167" fmla="*/ 32165 w 553484"/>
              <a:gd name="connsiteY167" fmla="*/ 434130 h 769538"/>
              <a:gd name="connsiteX168" fmla="*/ 25287 w 553484"/>
              <a:gd name="connsiteY168" fmla="*/ 429679 h 769538"/>
              <a:gd name="connsiteX169" fmla="*/ 19016 w 553484"/>
              <a:gd name="connsiteY169" fmla="*/ 424217 h 769538"/>
              <a:gd name="connsiteX170" fmla="*/ 13554 w 553484"/>
              <a:gd name="connsiteY170" fmla="*/ 418148 h 769538"/>
              <a:gd name="connsiteX171" fmla="*/ 8901 w 553484"/>
              <a:gd name="connsiteY171" fmla="*/ 411068 h 769538"/>
              <a:gd name="connsiteX172" fmla="*/ 5057 w 553484"/>
              <a:gd name="connsiteY172" fmla="*/ 403380 h 769538"/>
              <a:gd name="connsiteX173" fmla="*/ 2225 w 553484"/>
              <a:gd name="connsiteY173" fmla="*/ 394884 h 769538"/>
              <a:gd name="connsiteX174" fmla="*/ 607 w 553484"/>
              <a:gd name="connsiteY174" fmla="*/ 385983 h 769538"/>
              <a:gd name="connsiteX175" fmla="*/ 0 w 553484"/>
              <a:gd name="connsiteY175" fmla="*/ 376475 h 769538"/>
              <a:gd name="connsiteX176" fmla="*/ 607 w 553484"/>
              <a:gd name="connsiteY176" fmla="*/ 367169 h 769538"/>
              <a:gd name="connsiteX177" fmla="*/ 2225 w 553484"/>
              <a:gd name="connsiteY177" fmla="*/ 358268 h 769538"/>
              <a:gd name="connsiteX178" fmla="*/ 5057 w 553484"/>
              <a:gd name="connsiteY178" fmla="*/ 349772 h 769538"/>
              <a:gd name="connsiteX179" fmla="*/ 8901 w 553484"/>
              <a:gd name="connsiteY179" fmla="*/ 341882 h 769538"/>
              <a:gd name="connsiteX180" fmla="*/ 13554 w 553484"/>
              <a:gd name="connsiteY180" fmla="*/ 335004 h 769538"/>
              <a:gd name="connsiteX181" fmla="*/ 19016 w 553484"/>
              <a:gd name="connsiteY181" fmla="*/ 328531 h 769538"/>
              <a:gd name="connsiteX182" fmla="*/ 25287 w 553484"/>
              <a:gd name="connsiteY182" fmla="*/ 323069 h 769538"/>
              <a:gd name="connsiteX183" fmla="*/ 32165 w 553484"/>
              <a:gd name="connsiteY183" fmla="*/ 319023 h 769538"/>
              <a:gd name="connsiteX184" fmla="*/ 33276 w 553484"/>
              <a:gd name="connsiteY184" fmla="*/ 318498 h 769538"/>
              <a:gd name="connsiteX185" fmla="*/ 31763 w 553484"/>
              <a:gd name="connsiteY185" fmla="*/ 305218 h 769538"/>
              <a:gd name="connsiteX186" fmla="*/ 30144 w 553484"/>
              <a:gd name="connsiteY186" fmla="*/ 288216 h 769538"/>
              <a:gd name="connsiteX187" fmla="*/ 28929 w 553484"/>
              <a:gd name="connsiteY187" fmla="*/ 270000 h 769538"/>
              <a:gd name="connsiteX188" fmla="*/ 27715 w 553484"/>
              <a:gd name="connsiteY188" fmla="*/ 250368 h 769538"/>
              <a:gd name="connsiteX189" fmla="*/ 27310 w 553484"/>
              <a:gd name="connsiteY189" fmla="*/ 239438 h 769538"/>
              <a:gd name="connsiteX190" fmla="*/ 26703 w 553484"/>
              <a:gd name="connsiteY190" fmla="*/ 228306 h 769538"/>
              <a:gd name="connsiteX191" fmla="*/ 26703 w 553484"/>
              <a:gd name="connsiteY191" fmla="*/ 217174 h 769538"/>
              <a:gd name="connsiteX192" fmla="*/ 27108 w 553484"/>
              <a:gd name="connsiteY192" fmla="*/ 206245 h 769538"/>
              <a:gd name="connsiteX193" fmla="*/ 27513 w 553484"/>
              <a:gd name="connsiteY193" fmla="*/ 195113 h 769538"/>
              <a:gd name="connsiteX194" fmla="*/ 28525 w 553484"/>
              <a:gd name="connsiteY194" fmla="*/ 184386 h 769538"/>
              <a:gd name="connsiteX195" fmla="*/ 29941 w 553484"/>
              <a:gd name="connsiteY195" fmla="*/ 173456 h 769538"/>
              <a:gd name="connsiteX196" fmla="*/ 31560 w 553484"/>
              <a:gd name="connsiteY196" fmla="*/ 162729 h 769538"/>
              <a:gd name="connsiteX197" fmla="*/ 33584 w 553484"/>
              <a:gd name="connsiteY197" fmla="*/ 152204 h 769538"/>
              <a:gd name="connsiteX198" fmla="*/ 36417 w 553484"/>
              <a:gd name="connsiteY198" fmla="*/ 141679 h 769538"/>
              <a:gd name="connsiteX199" fmla="*/ 39655 w 553484"/>
              <a:gd name="connsiteY199" fmla="*/ 131357 h 769538"/>
              <a:gd name="connsiteX200" fmla="*/ 43703 w 553484"/>
              <a:gd name="connsiteY200" fmla="*/ 121439 h 769538"/>
              <a:gd name="connsiteX201" fmla="*/ 48358 w 553484"/>
              <a:gd name="connsiteY201" fmla="*/ 111724 h 769538"/>
              <a:gd name="connsiteX202" fmla="*/ 53619 w 553484"/>
              <a:gd name="connsiteY202" fmla="*/ 102009 h 769538"/>
              <a:gd name="connsiteX203" fmla="*/ 59691 w 553484"/>
              <a:gd name="connsiteY203" fmla="*/ 92901 h 769538"/>
              <a:gd name="connsiteX204" fmla="*/ 66572 w 553484"/>
              <a:gd name="connsiteY204" fmla="*/ 83591 h 769538"/>
              <a:gd name="connsiteX205" fmla="*/ 74262 w 553484"/>
              <a:gd name="connsiteY205" fmla="*/ 74888 h 769538"/>
              <a:gd name="connsiteX206" fmla="*/ 82762 w 553484"/>
              <a:gd name="connsiteY206" fmla="*/ 66792 h 769538"/>
              <a:gd name="connsiteX207" fmla="*/ 92071 w 553484"/>
              <a:gd name="connsiteY207" fmla="*/ 58493 h 769538"/>
              <a:gd name="connsiteX208" fmla="*/ 102797 w 553484"/>
              <a:gd name="connsiteY208" fmla="*/ 50802 h 769538"/>
              <a:gd name="connsiteX209" fmla="*/ 113928 w 553484"/>
              <a:gd name="connsiteY209" fmla="*/ 43516 h 769538"/>
              <a:gd name="connsiteX210" fmla="*/ 126475 w 553484"/>
              <a:gd name="connsiteY210" fmla="*/ 36634 h 769538"/>
              <a:gd name="connsiteX211" fmla="*/ 140034 w 553484"/>
              <a:gd name="connsiteY211" fmla="*/ 30158 h 769538"/>
              <a:gd name="connsiteX212" fmla="*/ 154606 w 553484"/>
              <a:gd name="connsiteY212" fmla="*/ 23883 h 769538"/>
              <a:gd name="connsiteX213" fmla="*/ 170593 w 553484"/>
              <a:gd name="connsiteY213" fmla="*/ 18216 h 769538"/>
              <a:gd name="connsiteX214" fmla="*/ 187593 w 553484"/>
              <a:gd name="connsiteY214" fmla="*/ 13358 h 769538"/>
              <a:gd name="connsiteX215" fmla="*/ 206009 w 553484"/>
              <a:gd name="connsiteY215" fmla="*/ 8703 h 769538"/>
              <a:gd name="connsiteX216" fmla="*/ 224021 w 553484"/>
              <a:gd name="connsiteY216" fmla="*/ 4858 h 769538"/>
              <a:gd name="connsiteX217" fmla="*/ 241223 w 553484"/>
              <a:gd name="connsiteY217" fmla="*/ 2227 h 769538"/>
              <a:gd name="connsiteX218" fmla="*/ 257818 w 553484"/>
              <a:gd name="connsiteY218" fmla="*/ 607 h 76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553484" h="769538">
                <a:moveTo>
                  <a:pt x="273603" y="0"/>
                </a:moveTo>
                <a:lnTo>
                  <a:pt x="288984" y="0"/>
                </a:lnTo>
                <a:lnTo>
                  <a:pt x="303555" y="607"/>
                </a:lnTo>
                <a:lnTo>
                  <a:pt x="317317" y="2227"/>
                </a:lnTo>
                <a:lnTo>
                  <a:pt x="330674" y="4453"/>
                </a:lnTo>
                <a:lnTo>
                  <a:pt x="343221" y="7084"/>
                </a:lnTo>
                <a:lnTo>
                  <a:pt x="355161" y="10120"/>
                </a:lnTo>
                <a:lnTo>
                  <a:pt x="366494" y="13763"/>
                </a:lnTo>
                <a:lnTo>
                  <a:pt x="377018" y="17609"/>
                </a:lnTo>
                <a:lnTo>
                  <a:pt x="386935" y="21859"/>
                </a:lnTo>
                <a:lnTo>
                  <a:pt x="396244" y="26312"/>
                </a:lnTo>
                <a:lnTo>
                  <a:pt x="404946" y="30967"/>
                </a:lnTo>
                <a:lnTo>
                  <a:pt x="413041" y="35622"/>
                </a:lnTo>
                <a:lnTo>
                  <a:pt x="420327" y="40480"/>
                </a:lnTo>
                <a:lnTo>
                  <a:pt x="426803" y="45135"/>
                </a:lnTo>
                <a:lnTo>
                  <a:pt x="433077" y="49588"/>
                </a:lnTo>
                <a:lnTo>
                  <a:pt x="438338" y="53838"/>
                </a:lnTo>
                <a:lnTo>
                  <a:pt x="442993" y="58089"/>
                </a:lnTo>
                <a:lnTo>
                  <a:pt x="447243" y="61732"/>
                </a:lnTo>
                <a:lnTo>
                  <a:pt x="450886" y="65173"/>
                </a:lnTo>
                <a:lnTo>
                  <a:pt x="453719" y="68006"/>
                </a:lnTo>
                <a:lnTo>
                  <a:pt x="455743" y="70233"/>
                </a:lnTo>
                <a:lnTo>
                  <a:pt x="457362" y="72054"/>
                </a:lnTo>
                <a:lnTo>
                  <a:pt x="458374" y="73269"/>
                </a:lnTo>
                <a:lnTo>
                  <a:pt x="458576" y="73471"/>
                </a:lnTo>
                <a:lnTo>
                  <a:pt x="469100" y="78733"/>
                </a:lnTo>
                <a:lnTo>
                  <a:pt x="478814" y="84603"/>
                </a:lnTo>
                <a:lnTo>
                  <a:pt x="487718" y="91484"/>
                </a:lnTo>
                <a:lnTo>
                  <a:pt x="495813" y="98771"/>
                </a:lnTo>
                <a:lnTo>
                  <a:pt x="502897" y="106664"/>
                </a:lnTo>
                <a:lnTo>
                  <a:pt x="509170" y="115367"/>
                </a:lnTo>
                <a:lnTo>
                  <a:pt x="514837" y="124273"/>
                </a:lnTo>
                <a:lnTo>
                  <a:pt x="519492" y="133988"/>
                </a:lnTo>
                <a:lnTo>
                  <a:pt x="523741" y="144108"/>
                </a:lnTo>
                <a:lnTo>
                  <a:pt x="527182" y="154430"/>
                </a:lnTo>
                <a:lnTo>
                  <a:pt x="530015" y="165360"/>
                </a:lnTo>
                <a:lnTo>
                  <a:pt x="532444" y="176290"/>
                </a:lnTo>
                <a:lnTo>
                  <a:pt x="534063" y="187624"/>
                </a:lnTo>
                <a:lnTo>
                  <a:pt x="535277" y="199161"/>
                </a:lnTo>
                <a:lnTo>
                  <a:pt x="535884" y="210697"/>
                </a:lnTo>
                <a:lnTo>
                  <a:pt x="536491" y="222234"/>
                </a:lnTo>
                <a:lnTo>
                  <a:pt x="536086" y="233973"/>
                </a:lnTo>
                <a:lnTo>
                  <a:pt x="535479" y="245712"/>
                </a:lnTo>
                <a:lnTo>
                  <a:pt x="534467" y="257249"/>
                </a:lnTo>
                <a:lnTo>
                  <a:pt x="533456" y="268786"/>
                </a:lnTo>
                <a:lnTo>
                  <a:pt x="531634" y="280120"/>
                </a:lnTo>
                <a:lnTo>
                  <a:pt x="530015" y="291050"/>
                </a:lnTo>
                <a:lnTo>
                  <a:pt x="527991" y="301979"/>
                </a:lnTo>
                <a:lnTo>
                  <a:pt x="525563" y="312302"/>
                </a:lnTo>
                <a:lnTo>
                  <a:pt x="523751" y="320540"/>
                </a:lnTo>
                <a:lnTo>
                  <a:pt x="528041" y="323069"/>
                </a:lnTo>
                <a:lnTo>
                  <a:pt x="534301" y="328531"/>
                </a:lnTo>
                <a:lnTo>
                  <a:pt x="539753" y="335004"/>
                </a:lnTo>
                <a:lnTo>
                  <a:pt x="544397" y="341882"/>
                </a:lnTo>
                <a:lnTo>
                  <a:pt x="548234" y="349772"/>
                </a:lnTo>
                <a:lnTo>
                  <a:pt x="551061" y="358268"/>
                </a:lnTo>
                <a:lnTo>
                  <a:pt x="552878" y="367169"/>
                </a:lnTo>
                <a:lnTo>
                  <a:pt x="553484" y="376475"/>
                </a:lnTo>
                <a:lnTo>
                  <a:pt x="552878" y="385983"/>
                </a:lnTo>
                <a:lnTo>
                  <a:pt x="551061" y="394884"/>
                </a:lnTo>
                <a:lnTo>
                  <a:pt x="548234" y="403380"/>
                </a:lnTo>
                <a:lnTo>
                  <a:pt x="544397" y="411068"/>
                </a:lnTo>
                <a:lnTo>
                  <a:pt x="539753" y="418148"/>
                </a:lnTo>
                <a:lnTo>
                  <a:pt x="534301" y="424217"/>
                </a:lnTo>
                <a:lnTo>
                  <a:pt x="528041" y="429679"/>
                </a:lnTo>
                <a:lnTo>
                  <a:pt x="521176" y="434130"/>
                </a:lnTo>
                <a:lnTo>
                  <a:pt x="513906" y="437164"/>
                </a:lnTo>
                <a:lnTo>
                  <a:pt x="506031" y="439187"/>
                </a:lnTo>
                <a:lnTo>
                  <a:pt x="497752" y="439996"/>
                </a:lnTo>
                <a:lnTo>
                  <a:pt x="489877" y="439187"/>
                </a:lnTo>
                <a:lnTo>
                  <a:pt x="482854" y="437428"/>
                </a:lnTo>
                <a:lnTo>
                  <a:pt x="482680" y="438112"/>
                </a:lnTo>
                <a:lnTo>
                  <a:pt x="479646" y="449445"/>
                </a:lnTo>
                <a:lnTo>
                  <a:pt x="475802" y="460576"/>
                </a:lnTo>
                <a:lnTo>
                  <a:pt x="471959" y="471302"/>
                </a:lnTo>
                <a:lnTo>
                  <a:pt x="467306" y="482230"/>
                </a:lnTo>
                <a:lnTo>
                  <a:pt x="462248" y="492552"/>
                </a:lnTo>
                <a:lnTo>
                  <a:pt x="456786" y="502671"/>
                </a:lnTo>
                <a:lnTo>
                  <a:pt x="450717" y="512587"/>
                </a:lnTo>
                <a:lnTo>
                  <a:pt x="443839" y="521897"/>
                </a:lnTo>
                <a:lnTo>
                  <a:pt x="436557" y="531004"/>
                </a:lnTo>
                <a:lnTo>
                  <a:pt x="428869" y="539504"/>
                </a:lnTo>
                <a:lnTo>
                  <a:pt x="420171" y="547801"/>
                </a:lnTo>
                <a:lnTo>
                  <a:pt x="411067" y="555289"/>
                </a:lnTo>
                <a:lnTo>
                  <a:pt x="401155" y="562575"/>
                </a:lnTo>
                <a:lnTo>
                  <a:pt x="390635" y="568849"/>
                </a:lnTo>
                <a:lnTo>
                  <a:pt x="379104" y="574718"/>
                </a:lnTo>
                <a:lnTo>
                  <a:pt x="366967" y="579979"/>
                </a:lnTo>
                <a:lnTo>
                  <a:pt x="354222" y="584432"/>
                </a:lnTo>
                <a:lnTo>
                  <a:pt x="340263" y="588479"/>
                </a:lnTo>
                <a:lnTo>
                  <a:pt x="333789" y="589739"/>
                </a:lnTo>
                <a:lnTo>
                  <a:pt x="333789" y="613168"/>
                </a:lnTo>
                <a:lnTo>
                  <a:pt x="333789" y="630657"/>
                </a:lnTo>
                <a:lnTo>
                  <a:pt x="342845" y="632188"/>
                </a:lnTo>
                <a:lnTo>
                  <a:pt x="359017" y="635834"/>
                </a:lnTo>
                <a:lnTo>
                  <a:pt x="360473" y="636217"/>
                </a:lnTo>
                <a:lnTo>
                  <a:pt x="363527" y="636876"/>
                </a:lnTo>
                <a:lnTo>
                  <a:pt x="363434" y="636996"/>
                </a:lnTo>
                <a:lnTo>
                  <a:pt x="375189" y="640088"/>
                </a:lnTo>
                <a:lnTo>
                  <a:pt x="391159" y="644748"/>
                </a:lnTo>
                <a:lnTo>
                  <a:pt x="406724" y="650218"/>
                </a:lnTo>
                <a:lnTo>
                  <a:pt x="421885" y="655687"/>
                </a:lnTo>
                <a:lnTo>
                  <a:pt x="436440" y="662170"/>
                </a:lnTo>
                <a:lnTo>
                  <a:pt x="450590" y="668652"/>
                </a:lnTo>
                <a:lnTo>
                  <a:pt x="464134" y="675743"/>
                </a:lnTo>
                <a:lnTo>
                  <a:pt x="477072" y="683036"/>
                </a:lnTo>
                <a:lnTo>
                  <a:pt x="488999" y="690531"/>
                </a:lnTo>
                <a:lnTo>
                  <a:pt x="500319" y="698432"/>
                </a:lnTo>
                <a:lnTo>
                  <a:pt x="510831" y="706333"/>
                </a:lnTo>
                <a:lnTo>
                  <a:pt x="520332" y="714436"/>
                </a:lnTo>
                <a:lnTo>
                  <a:pt x="528418" y="722539"/>
                </a:lnTo>
                <a:lnTo>
                  <a:pt x="535695" y="730642"/>
                </a:lnTo>
                <a:lnTo>
                  <a:pt x="542164" y="738543"/>
                </a:lnTo>
                <a:lnTo>
                  <a:pt x="546813" y="746646"/>
                </a:lnTo>
                <a:lnTo>
                  <a:pt x="550654" y="754345"/>
                </a:lnTo>
                <a:lnTo>
                  <a:pt x="552676" y="762245"/>
                </a:lnTo>
                <a:lnTo>
                  <a:pt x="553484" y="769538"/>
                </a:lnTo>
                <a:lnTo>
                  <a:pt x="276742" y="769538"/>
                </a:lnTo>
                <a:lnTo>
                  <a:pt x="0" y="769538"/>
                </a:lnTo>
                <a:lnTo>
                  <a:pt x="606" y="762245"/>
                </a:lnTo>
                <a:lnTo>
                  <a:pt x="3032" y="754345"/>
                </a:lnTo>
                <a:lnTo>
                  <a:pt x="6469" y="746646"/>
                </a:lnTo>
                <a:lnTo>
                  <a:pt x="11522" y="738543"/>
                </a:lnTo>
                <a:lnTo>
                  <a:pt x="17587" y="730642"/>
                </a:lnTo>
                <a:lnTo>
                  <a:pt x="24864" y="722539"/>
                </a:lnTo>
                <a:lnTo>
                  <a:pt x="33355" y="714436"/>
                </a:lnTo>
                <a:lnTo>
                  <a:pt x="42654" y="706333"/>
                </a:lnTo>
                <a:lnTo>
                  <a:pt x="52963" y="698432"/>
                </a:lnTo>
                <a:lnTo>
                  <a:pt x="64284" y="690531"/>
                </a:lnTo>
                <a:lnTo>
                  <a:pt x="76210" y="683036"/>
                </a:lnTo>
                <a:lnTo>
                  <a:pt x="89148" y="675743"/>
                </a:lnTo>
                <a:lnTo>
                  <a:pt x="102894" y="668652"/>
                </a:lnTo>
                <a:lnTo>
                  <a:pt x="116842" y="662170"/>
                </a:lnTo>
                <a:lnTo>
                  <a:pt x="131599" y="655687"/>
                </a:lnTo>
                <a:lnTo>
                  <a:pt x="146760" y="650218"/>
                </a:lnTo>
                <a:lnTo>
                  <a:pt x="162124" y="644748"/>
                </a:lnTo>
                <a:lnTo>
                  <a:pt x="178094" y="640088"/>
                </a:lnTo>
                <a:lnTo>
                  <a:pt x="192501" y="636345"/>
                </a:lnTo>
                <a:lnTo>
                  <a:pt x="192384" y="636267"/>
                </a:lnTo>
                <a:lnTo>
                  <a:pt x="195412" y="635624"/>
                </a:lnTo>
                <a:lnTo>
                  <a:pt x="210842" y="632188"/>
                </a:lnTo>
                <a:lnTo>
                  <a:pt x="219694" y="630654"/>
                </a:lnTo>
                <a:lnTo>
                  <a:pt x="219694" y="589856"/>
                </a:lnTo>
                <a:lnTo>
                  <a:pt x="212614" y="588479"/>
                </a:lnTo>
                <a:lnTo>
                  <a:pt x="199060" y="584432"/>
                </a:lnTo>
                <a:lnTo>
                  <a:pt x="185911" y="579979"/>
                </a:lnTo>
                <a:lnTo>
                  <a:pt x="173975" y="574718"/>
                </a:lnTo>
                <a:lnTo>
                  <a:pt x="162445" y="568849"/>
                </a:lnTo>
                <a:lnTo>
                  <a:pt x="151925" y="562575"/>
                </a:lnTo>
                <a:lnTo>
                  <a:pt x="142013" y="555289"/>
                </a:lnTo>
                <a:lnTo>
                  <a:pt x="132707" y="547801"/>
                </a:lnTo>
                <a:lnTo>
                  <a:pt x="124008" y="539504"/>
                </a:lnTo>
                <a:lnTo>
                  <a:pt x="116321" y="531004"/>
                </a:lnTo>
                <a:lnTo>
                  <a:pt x="109038" y="521897"/>
                </a:lnTo>
                <a:lnTo>
                  <a:pt x="102565" y="512587"/>
                </a:lnTo>
                <a:lnTo>
                  <a:pt x="96293" y="502671"/>
                </a:lnTo>
                <a:lnTo>
                  <a:pt x="90831" y="492552"/>
                </a:lnTo>
                <a:lnTo>
                  <a:pt x="85572" y="482230"/>
                </a:lnTo>
                <a:lnTo>
                  <a:pt x="81121" y="471302"/>
                </a:lnTo>
                <a:lnTo>
                  <a:pt x="77075" y="460576"/>
                </a:lnTo>
                <a:lnTo>
                  <a:pt x="73434" y="449445"/>
                </a:lnTo>
                <a:lnTo>
                  <a:pt x="70197" y="438112"/>
                </a:lnTo>
                <a:lnTo>
                  <a:pt x="70069" y="437570"/>
                </a:lnTo>
                <a:lnTo>
                  <a:pt x="63926" y="439187"/>
                </a:lnTo>
                <a:lnTo>
                  <a:pt x="55632" y="439996"/>
                </a:lnTo>
                <a:lnTo>
                  <a:pt x="47338" y="439187"/>
                </a:lnTo>
                <a:lnTo>
                  <a:pt x="39448" y="437164"/>
                </a:lnTo>
                <a:lnTo>
                  <a:pt x="32165" y="434130"/>
                </a:lnTo>
                <a:lnTo>
                  <a:pt x="25287" y="429679"/>
                </a:lnTo>
                <a:lnTo>
                  <a:pt x="19016" y="424217"/>
                </a:lnTo>
                <a:lnTo>
                  <a:pt x="13554" y="418148"/>
                </a:lnTo>
                <a:lnTo>
                  <a:pt x="8901" y="411068"/>
                </a:lnTo>
                <a:lnTo>
                  <a:pt x="5057" y="403380"/>
                </a:lnTo>
                <a:lnTo>
                  <a:pt x="2225" y="394884"/>
                </a:lnTo>
                <a:lnTo>
                  <a:pt x="607" y="385983"/>
                </a:lnTo>
                <a:lnTo>
                  <a:pt x="0" y="376475"/>
                </a:lnTo>
                <a:lnTo>
                  <a:pt x="607" y="367169"/>
                </a:lnTo>
                <a:lnTo>
                  <a:pt x="2225" y="358268"/>
                </a:lnTo>
                <a:lnTo>
                  <a:pt x="5057" y="349772"/>
                </a:lnTo>
                <a:lnTo>
                  <a:pt x="8901" y="341882"/>
                </a:lnTo>
                <a:lnTo>
                  <a:pt x="13554" y="335004"/>
                </a:lnTo>
                <a:lnTo>
                  <a:pt x="19016" y="328531"/>
                </a:lnTo>
                <a:lnTo>
                  <a:pt x="25287" y="323069"/>
                </a:lnTo>
                <a:lnTo>
                  <a:pt x="32165" y="319023"/>
                </a:lnTo>
                <a:lnTo>
                  <a:pt x="33276" y="318498"/>
                </a:lnTo>
                <a:lnTo>
                  <a:pt x="31763" y="305218"/>
                </a:lnTo>
                <a:lnTo>
                  <a:pt x="30144" y="288216"/>
                </a:lnTo>
                <a:lnTo>
                  <a:pt x="28929" y="270000"/>
                </a:lnTo>
                <a:lnTo>
                  <a:pt x="27715" y="250368"/>
                </a:lnTo>
                <a:lnTo>
                  <a:pt x="27310" y="239438"/>
                </a:lnTo>
                <a:lnTo>
                  <a:pt x="26703" y="228306"/>
                </a:lnTo>
                <a:lnTo>
                  <a:pt x="26703" y="217174"/>
                </a:lnTo>
                <a:lnTo>
                  <a:pt x="27108" y="206245"/>
                </a:lnTo>
                <a:lnTo>
                  <a:pt x="27513" y="195113"/>
                </a:lnTo>
                <a:lnTo>
                  <a:pt x="28525" y="184386"/>
                </a:lnTo>
                <a:lnTo>
                  <a:pt x="29941" y="173456"/>
                </a:lnTo>
                <a:lnTo>
                  <a:pt x="31560" y="162729"/>
                </a:lnTo>
                <a:lnTo>
                  <a:pt x="33584" y="152204"/>
                </a:lnTo>
                <a:lnTo>
                  <a:pt x="36417" y="141679"/>
                </a:lnTo>
                <a:lnTo>
                  <a:pt x="39655" y="131357"/>
                </a:lnTo>
                <a:lnTo>
                  <a:pt x="43703" y="121439"/>
                </a:lnTo>
                <a:lnTo>
                  <a:pt x="48358" y="111724"/>
                </a:lnTo>
                <a:lnTo>
                  <a:pt x="53619" y="102009"/>
                </a:lnTo>
                <a:lnTo>
                  <a:pt x="59691" y="92901"/>
                </a:lnTo>
                <a:lnTo>
                  <a:pt x="66572" y="83591"/>
                </a:lnTo>
                <a:lnTo>
                  <a:pt x="74262" y="74888"/>
                </a:lnTo>
                <a:lnTo>
                  <a:pt x="82762" y="66792"/>
                </a:lnTo>
                <a:lnTo>
                  <a:pt x="92071" y="58493"/>
                </a:lnTo>
                <a:lnTo>
                  <a:pt x="102797" y="50802"/>
                </a:lnTo>
                <a:lnTo>
                  <a:pt x="113928" y="43516"/>
                </a:lnTo>
                <a:lnTo>
                  <a:pt x="126475" y="36634"/>
                </a:lnTo>
                <a:lnTo>
                  <a:pt x="140034" y="30158"/>
                </a:lnTo>
                <a:lnTo>
                  <a:pt x="154606" y="23883"/>
                </a:lnTo>
                <a:lnTo>
                  <a:pt x="170593" y="18216"/>
                </a:lnTo>
                <a:lnTo>
                  <a:pt x="187593" y="13358"/>
                </a:lnTo>
                <a:lnTo>
                  <a:pt x="206009" y="8703"/>
                </a:lnTo>
                <a:lnTo>
                  <a:pt x="224021" y="4858"/>
                </a:lnTo>
                <a:lnTo>
                  <a:pt x="241223" y="2227"/>
                </a:lnTo>
                <a:lnTo>
                  <a:pt x="257818" y="607"/>
                </a:lnTo>
                <a:close/>
              </a:path>
            </a:pathLst>
          </a:custGeom>
          <a:solidFill>
            <a:srgbClr val="0070C0"/>
          </a:solidFill>
          <a:ln w="0">
            <a:solidFill>
              <a:srgbClr val="0070C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140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75" name="자유형 74"/>
          <p:cNvSpPr/>
          <p:nvPr/>
        </p:nvSpPr>
        <p:spPr>
          <a:xfrm>
            <a:off x="2818877" y="3945501"/>
            <a:ext cx="2140857" cy="707707"/>
          </a:xfrm>
          <a:custGeom>
            <a:avLst/>
            <a:gdLst>
              <a:gd name="connsiteX0" fmla="*/ 293195 w 1599108"/>
              <a:gd name="connsiteY0" fmla="*/ 0 h 586390"/>
              <a:gd name="connsiteX1" fmla="*/ 553410 w 1599108"/>
              <a:gd name="connsiteY1" fmla="*/ 0 h 586390"/>
              <a:gd name="connsiteX2" fmla="*/ 553410 w 1599108"/>
              <a:gd name="connsiteY2" fmla="*/ 16160 h 586390"/>
              <a:gd name="connsiteX3" fmla="*/ 292735 w 1599108"/>
              <a:gd name="connsiteY3" fmla="*/ 16160 h 586390"/>
              <a:gd name="connsiteX4" fmla="*/ 15700 w 1599108"/>
              <a:gd name="connsiteY4" fmla="*/ 293195 h 586390"/>
              <a:gd name="connsiteX5" fmla="*/ 292735 w 1599108"/>
              <a:gd name="connsiteY5" fmla="*/ 570230 h 586390"/>
              <a:gd name="connsiteX6" fmla="*/ 1599108 w 1599108"/>
              <a:gd name="connsiteY6" fmla="*/ 570230 h 586390"/>
              <a:gd name="connsiteX7" fmla="*/ 1599108 w 1599108"/>
              <a:gd name="connsiteY7" fmla="*/ 586390 h 586390"/>
              <a:gd name="connsiteX8" fmla="*/ 293195 w 1599108"/>
              <a:gd name="connsiteY8" fmla="*/ 586390 h 586390"/>
              <a:gd name="connsiteX9" fmla="*/ 0 w 1599108"/>
              <a:gd name="connsiteY9" fmla="*/ 293195 h 586390"/>
              <a:gd name="connsiteX10" fmla="*/ 293195 w 1599108"/>
              <a:gd name="connsiteY10" fmla="*/ 0 h 58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99108" h="586390">
                <a:moveTo>
                  <a:pt x="293195" y="0"/>
                </a:moveTo>
                <a:lnTo>
                  <a:pt x="553410" y="0"/>
                </a:lnTo>
                <a:lnTo>
                  <a:pt x="553410" y="16160"/>
                </a:lnTo>
                <a:lnTo>
                  <a:pt x="292735" y="16160"/>
                </a:lnTo>
                <a:cubicBezTo>
                  <a:pt x="139733" y="16160"/>
                  <a:pt x="15700" y="140193"/>
                  <a:pt x="15700" y="293195"/>
                </a:cubicBezTo>
                <a:cubicBezTo>
                  <a:pt x="15700" y="446197"/>
                  <a:pt x="139733" y="570230"/>
                  <a:pt x="292735" y="570230"/>
                </a:cubicBezTo>
                <a:lnTo>
                  <a:pt x="1599108" y="570230"/>
                </a:lnTo>
                <a:lnTo>
                  <a:pt x="1599108" y="586390"/>
                </a:lnTo>
                <a:lnTo>
                  <a:pt x="293195" y="586390"/>
                </a:lnTo>
                <a:cubicBezTo>
                  <a:pt x="131268" y="586390"/>
                  <a:pt x="0" y="455122"/>
                  <a:pt x="0" y="293195"/>
                </a:cubicBezTo>
                <a:cubicBezTo>
                  <a:pt x="0" y="131268"/>
                  <a:pt x="131268" y="0"/>
                  <a:pt x="293195" y="0"/>
                </a:cubicBez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430362" y="4030049"/>
            <a:ext cx="1616025" cy="5386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조미진</a:t>
            </a:r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3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개발자</a:t>
            </a:r>
            <a:endParaRPr lang="ko-KR" altLang="en-US" sz="13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7" name="자유형 76"/>
          <p:cNvSpPr>
            <a:spLocks/>
          </p:cNvSpPr>
          <p:nvPr/>
        </p:nvSpPr>
        <p:spPr bwMode="auto">
          <a:xfrm>
            <a:off x="7589839" y="4076611"/>
            <a:ext cx="278952" cy="395376"/>
          </a:xfrm>
          <a:custGeom>
            <a:avLst/>
            <a:gdLst>
              <a:gd name="connsiteX0" fmla="*/ 273603 w 553484"/>
              <a:gd name="connsiteY0" fmla="*/ 0 h 769538"/>
              <a:gd name="connsiteX1" fmla="*/ 288984 w 553484"/>
              <a:gd name="connsiteY1" fmla="*/ 0 h 769538"/>
              <a:gd name="connsiteX2" fmla="*/ 303555 w 553484"/>
              <a:gd name="connsiteY2" fmla="*/ 607 h 769538"/>
              <a:gd name="connsiteX3" fmla="*/ 317317 w 553484"/>
              <a:gd name="connsiteY3" fmla="*/ 2227 h 769538"/>
              <a:gd name="connsiteX4" fmla="*/ 330674 w 553484"/>
              <a:gd name="connsiteY4" fmla="*/ 4453 h 769538"/>
              <a:gd name="connsiteX5" fmla="*/ 343221 w 553484"/>
              <a:gd name="connsiteY5" fmla="*/ 7084 h 769538"/>
              <a:gd name="connsiteX6" fmla="*/ 355161 w 553484"/>
              <a:gd name="connsiteY6" fmla="*/ 10120 h 769538"/>
              <a:gd name="connsiteX7" fmla="*/ 366494 w 553484"/>
              <a:gd name="connsiteY7" fmla="*/ 13763 h 769538"/>
              <a:gd name="connsiteX8" fmla="*/ 377018 w 553484"/>
              <a:gd name="connsiteY8" fmla="*/ 17609 h 769538"/>
              <a:gd name="connsiteX9" fmla="*/ 386935 w 553484"/>
              <a:gd name="connsiteY9" fmla="*/ 21859 h 769538"/>
              <a:gd name="connsiteX10" fmla="*/ 396244 w 553484"/>
              <a:gd name="connsiteY10" fmla="*/ 26312 h 769538"/>
              <a:gd name="connsiteX11" fmla="*/ 404946 w 553484"/>
              <a:gd name="connsiteY11" fmla="*/ 30967 h 769538"/>
              <a:gd name="connsiteX12" fmla="*/ 413041 w 553484"/>
              <a:gd name="connsiteY12" fmla="*/ 35622 h 769538"/>
              <a:gd name="connsiteX13" fmla="*/ 420327 w 553484"/>
              <a:gd name="connsiteY13" fmla="*/ 40480 h 769538"/>
              <a:gd name="connsiteX14" fmla="*/ 426803 w 553484"/>
              <a:gd name="connsiteY14" fmla="*/ 45135 h 769538"/>
              <a:gd name="connsiteX15" fmla="*/ 433077 w 553484"/>
              <a:gd name="connsiteY15" fmla="*/ 49588 h 769538"/>
              <a:gd name="connsiteX16" fmla="*/ 438338 w 553484"/>
              <a:gd name="connsiteY16" fmla="*/ 53838 h 769538"/>
              <a:gd name="connsiteX17" fmla="*/ 442993 w 553484"/>
              <a:gd name="connsiteY17" fmla="*/ 58089 h 769538"/>
              <a:gd name="connsiteX18" fmla="*/ 447243 w 553484"/>
              <a:gd name="connsiteY18" fmla="*/ 61732 h 769538"/>
              <a:gd name="connsiteX19" fmla="*/ 450886 w 553484"/>
              <a:gd name="connsiteY19" fmla="*/ 65173 h 769538"/>
              <a:gd name="connsiteX20" fmla="*/ 453719 w 553484"/>
              <a:gd name="connsiteY20" fmla="*/ 68006 h 769538"/>
              <a:gd name="connsiteX21" fmla="*/ 455743 w 553484"/>
              <a:gd name="connsiteY21" fmla="*/ 70233 h 769538"/>
              <a:gd name="connsiteX22" fmla="*/ 457362 w 553484"/>
              <a:gd name="connsiteY22" fmla="*/ 72054 h 769538"/>
              <a:gd name="connsiteX23" fmla="*/ 458374 w 553484"/>
              <a:gd name="connsiteY23" fmla="*/ 73269 h 769538"/>
              <a:gd name="connsiteX24" fmla="*/ 458576 w 553484"/>
              <a:gd name="connsiteY24" fmla="*/ 73471 h 769538"/>
              <a:gd name="connsiteX25" fmla="*/ 469100 w 553484"/>
              <a:gd name="connsiteY25" fmla="*/ 78733 h 769538"/>
              <a:gd name="connsiteX26" fmla="*/ 478814 w 553484"/>
              <a:gd name="connsiteY26" fmla="*/ 84603 h 769538"/>
              <a:gd name="connsiteX27" fmla="*/ 487718 w 553484"/>
              <a:gd name="connsiteY27" fmla="*/ 91484 h 769538"/>
              <a:gd name="connsiteX28" fmla="*/ 495813 w 553484"/>
              <a:gd name="connsiteY28" fmla="*/ 98771 h 769538"/>
              <a:gd name="connsiteX29" fmla="*/ 502897 w 553484"/>
              <a:gd name="connsiteY29" fmla="*/ 106664 h 769538"/>
              <a:gd name="connsiteX30" fmla="*/ 509170 w 553484"/>
              <a:gd name="connsiteY30" fmla="*/ 115367 h 769538"/>
              <a:gd name="connsiteX31" fmla="*/ 514837 w 553484"/>
              <a:gd name="connsiteY31" fmla="*/ 124273 h 769538"/>
              <a:gd name="connsiteX32" fmla="*/ 519492 w 553484"/>
              <a:gd name="connsiteY32" fmla="*/ 133988 h 769538"/>
              <a:gd name="connsiteX33" fmla="*/ 523741 w 553484"/>
              <a:gd name="connsiteY33" fmla="*/ 144108 h 769538"/>
              <a:gd name="connsiteX34" fmla="*/ 527182 w 553484"/>
              <a:gd name="connsiteY34" fmla="*/ 154430 h 769538"/>
              <a:gd name="connsiteX35" fmla="*/ 530015 w 553484"/>
              <a:gd name="connsiteY35" fmla="*/ 165360 h 769538"/>
              <a:gd name="connsiteX36" fmla="*/ 532444 w 553484"/>
              <a:gd name="connsiteY36" fmla="*/ 176290 h 769538"/>
              <a:gd name="connsiteX37" fmla="*/ 534063 w 553484"/>
              <a:gd name="connsiteY37" fmla="*/ 187624 h 769538"/>
              <a:gd name="connsiteX38" fmla="*/ 535277 w 553484"/>
              <a:gd name="connsiteY38" fmla="*/ 199161 h 769538"/>
              <a:gd name="connsiteX39" fmla="*/ 535884 w 553484"/>
              <a:gd name="connsiteY39" fmla="*/ 210697 h 769538"/>
              <a:gd name="connsiteX40" fmla="*/ 536491 w 553484"/>
              <a:gd name="connsiteY40" fmla="*/ 222234 h 769538"/>
              <a:gd name="connsiteX41" fmla="*/ 536086 w 553484"/>
              <a:gd name="connsiteY41" fmla="*/ 233973 h 769538"/>
              <a:gd name="connsiteX42" fmla="*/ 535479 w 553484"/>
              <a:gd name="connsiteY42" fmla="*/ 245712 h 769538"/>
              <a:gd name="connsiteX43" fmla="*/ 534467 w 553484"/>
              <a:gd name="connsiteY43" fmla="*/ 257249 h 769538"/>
              <a:gd name="connsiteX44" fmla="*/ 533456 w 553484"/>
              <a:gd name="connsiteY44" fmla="*/ 268786 h 769538"/>
              <a:gd name="connsiteX45" fmla="*/ 531634 w 553484"/>
              <a:gd name="connsiteY45" fmla="*/ 280120 h 769538"/>
              <a:gd name="connsiteX46" fmla="*/ 530015 w 553484"/>
              <a:gd name="connsiteY46" fmla="*/ 291050 h 769538"/>
              <a:gd name="connsiteX47" fmla="*/ 527991 w 553484"/>
              <a:gd name="connsiteY47" fmla="*/ 301979 h 769538"/>
              <a:gd name="connsiteX48" fmla="*/ 525563 w 553484"/>
              <a:gd name="connsiteY48" fmla="*/ 312302 h 769538"/>
              <a:gd name="connsiteX49" fmla="*/ 523751 w 553484"/>
              <a:gd name="connsiteY49" fmla="*/ 320540 h 769538"/>
              <a:gd name="connsiteX50" fmla="*/ 528041 w 553484"/>
              <a:gd name="connsiteY50" fmla="*/ 323069 h 769538"/>
              <a:gd name="connsiteX51" fmla="*/ 534301 w 553484"/>
              <a:gd name="connsiteY51" fmla="*/ 328531 h 769538"/>
              <a:gd name="connsiteX52" fmla="*/ 539753 w 553484"/>
              <a:gd name="connsiteY52" fmla="*/ 335004 h 769538"/>
              <a:gd name="connsiteX53" fmla="*/ 544397 w 553484"/>
              <a:gd name="connsiteY53" fmla="*/ 341882 h 769538"/>
              <a:gd name="connsiteX54" fmla="*/ 548234 w 553484"/>
              <a:gd name="connsiteY54" fmla="*/ 349772 h 769538"/>
              <a:gd name="connsiteX55" fmla="*/ 551061 w 553484"/>
              <a:gd name="connsiteY55" fmla="*/ 358268 h 769538"/>
              <a:gd name="connsiteX56" fmla="*/ 552878 w 553484"/>
              <a:gd name="connsiteY56" fmla="*/ 367169 h 769538"/>
              <a:gd name="connsiteX57" fmla="*/ 553484 w 553484"/>
              <a:gd name="connsiteY57" fmla="*/ 376475 h 769538"/>
              <a:gd name="connsiteX58" fmla="*/ 552878 w 553484"/>
              <a:gd name="connsiteY58" fmla="*/ 385983 h 769538"/>
              <a:gd name="connsiteX59" fmla="*/ 551061 w 553484"/>
              <a:gd name="connsiteY59" fmla="*/ 394884 h 769538"/>
              <a:gd name="connsiteX60" fmla="*/ 548234 w 553484"/>
              <a:gd name="connsiteY60" fmla="*/ 403380 h 769538"/>
              <a:gd name="connsiteX61" fmla="*/ 544397 w 553484"/>
              <a:gd name="connsiteY61" fmla="*/ 411068 h 769538"/>
              <a:gd name="connsiteX62" fmla="*/ 539753 w 553484"/>
              <a:gd name="connsiteY62" fmla="*/ 418148 h 769538"/>
              <a:gd name="connsiteX63" fmla="*/ 534301 w 553484"/>
              <a:gd name="connsiteY63" fmla="*/ 424217 h 769538"/>
              <a:gd name="connsiteX64" fmla="*/ 528041 w 553484"/>
              <a:gd name="connsiteY64" fmla="*/ 429679 h 769538"/>
              <a:gd name="connsiteX65" fmla="*/ 521176 w 553484"/>
              <a:gd name="connsiteY65" fmla="*/ 434130 h 769538"/>
              <a:gd name="connsiteX66" fmla="*/ 513906 w 553484"/>
              <a:gd name="connsiteY66" fmla="*/ 437164 h 769538"/>
              <a:gd name="connsiteX67" fmla="*/ 506031 w 553484"/>
              <a:gd name="connsiteY67" fmla="*/ 439187 h 769538"/>
              <a:gd name="connsiteX68" fmla="*/ 497752 w 553484"/>
              <a:gd name="connsiteY68" fmla="*/ 439996 h 769538"/>
              <a:gd name="connsiteX69" fmla="*/ 489877 w 553484"/>
              <a:gd name="connsiteY69" fmla="*/ 439187 h 769538"/>
              <a:gd name="connsiteX70" fmla="*/ 482854 w 553484"/>
              <a:gd name="connsiteY70" fmla="*/ 437428 h 769538"/>
              <a:gd name="connsiteX71" fmla="*/ 482680 w 553484"/>
              <a:gd name="connsiteY71" fmla="*/ 438112 h 769538"/>
              <a:gd name="connsiteX72" fmla="*/ 479646 w 553484"/>
              <a:gd name="connsiteY72" fmla="*/ 449445 h 769538"/>
              <a:gd name="connsiteX73" fmla="*/ 475802 w 553484"/>
              <a:gd name="connsiteY73" fmla="*/ 460576 h 769538"/>
              <a:gd name="connsiteX74" fmla="*/ 471959 w 553484"/>
              <a:gd name="connsiteY74" fmla="*/ 471302 h 769538"/>
              <a:gd name="connsiteX75" fmla="*/ 467306 w 553484"/>
              <a:gd name="connsiteY75" fmla="*/ 482230 h 769538"/>
              <a:gd name="connsiteX76" fmla="*/ 462248 w 553484"/>
              <a:gd name="connsiteY76" fmla="*/ 492552 h 769538"/>
              <a:gd name="connsiteX77" fmla="*/ 456786 w 553484"/>
              <a:gd name="connsiteY77" fmla="*/ 502671 h 769538"/>
              <a:gd name="connsiteX78" fmla="*/ 450717 w 553484"/>
              <a:gd name="connsiteY78" fmla="*/ 512587 h 769538"/>
              <a:gd name="connsiteX79" fmla="*/ 443839 w 553484"/>
              <a:gd name="connsiteY79" fmla="*/ 521897 h 769538"/>
              <a:gd name="connsiteX80" fmla="*/ 436557 w 553484"/>
              <a:gd name="connsiteY80" fmla="*/ 531004 h 769538"/>
              <a:gd name="connsiteX81" fmla="*/ 428869 w 553484"/>
              <a:gd name="connsiteY81" fmla="*/ 539504 h 769538"/>
              <a:gd name="connsiteX82" fmla="*/ 420171 w 553484"/>
              <a:gd name="connsiteY82" fmla="*/ 547801 h 769538"/>
              <a:gd name="connsiteX83" fmla="*/ 411067 w 553484"/>
              <a:gd name="connsiteY83" fmla="*/ 555289 h 769538"/>
              <a:gd name="connsiteX84" fmla="*/ 401155 w 553484"/>
              <a:gd name="connsiteY84" fmla="*/ 562575 h 769538"/>
              <a:gd name="connsiteX85" fmla="*/ 390635 w 553484"/>
              <a:gd name="connsiteY85" fmla="*/ 568849 h 769538"/>
              <a:gd name="connsiteX86" fmla="*/ 379104 w 553484"/>
              <a:gd name="connsiteY86" fmla="*/ 574718 h 769538"/>
              <a:gd name="connsiteX87" fmla="*/ 366967 w 553484"/>
              <a:gd name="connsiteY87" fmla="*/ 579979 h 769538"/>
              <a:gd name="connsiteX88" fmla="*/ 354222 w 553484"/>
              <a:gd name="connsiteY88" fmla="*/ 584432 h 769538"/>
              <a:gd name="connsiteX89" fmla="*/ 340263 w 553484"/>
              <a:gd name="connsiteY89" fmla="*/ 588479 h 769538"/>
              <a:gd name="connsiteX90" fmla="*/ 333789 w 553484"/>
              <a:gd name="connsiteY90" fmla="*/ 589739 h 769538"/>
              <a:gd name="connsiteX91" fmla="*/ 333789 w 553484"/>
              <a:gd name="connsiteY91" fmla="*/ 613168 h 769538"/>
              <a:gd name="connsiteX92" fmla="*/ 333789 w 553484"/>
              <a:gd name="connsiteY92" fmla="*/ 630657 h 769538"/>
              <a:gd name="connsiteX93" fmla="*/ 342845 w 553484"/>
              <a:gd name="connsiteY93" fmla="*/ 632188 h 769538"/>
              <a:gd name="connsiteX94" fmla="*/ 359017 w 553484"/>
              <a:gd name="connsiteY94" fmla="*/ 635834 h 769538"/>
              <a:gd name="connsiteX95" fmla="*/ 360473 w 553484"/>
              <a:gd name="connsiteY95" fmla="*/ 636217 h 769538"/>
              <a:gd name="connsiteX96" fmla="*/ 363527 w 553484"/>
              <a:gd name="connsiteY96" fmla="*/ 636876 h 769538"/>
              <a:gd name="connsiteX97" fmla="*/ 363434 w 553484"/>
              <a:gd name="connsiteY97" fmla="*/ 636996 h 769538"/>
              <a:gd name="connsiteX98" fmla="*/ 375189 w 553484"/>
              <a:gd name="connsiteY98" fmla="*/ 640088 h 769538"/>
              <a:gd name="connsiteX99" fmla="*/ 391159 w 553484"/>
              <a:gd name="connsiteY99" fmla="*/ 644748 h 769538"/>
              <a:gd name="connsiteX100" fmla="*/ 406724 w 553484"/>
              <a:gd name="connsiteY100" fmla="*/ 650218 h 769538"/>
              <a:gd name="connsiteX101" fmla="*/ 421885 w 553484"/>
              <a:gd name="connsiteY101" fmla="*/ 655687 h 769538"/>
              <a:gd name="connsiteX102" fmla="*/ 436440 w 553484"/>
              <a:gd name="connsiteY102" fmla="*/ 662170 h 769538"/>
              <a:gd name="connsiteX103" fmla="*/ 450590 w 553484"/>
              <a:gd name="connsiteY103" fmla="*/ 668652 h 769538"/>
              <a:gd name="connsiteX104" fmla="*/ 464134 w 553484"/>
              <a:gd name="connsiteY104" fmla="*/ 675743 h 769538"/>
              <a:gd name="connsiteX105" fmla="*/ 477072 w 553484"/>
              <a:gd name="connsiteY105" fmla="*/ 683036 h 769538"/>
              <a:gd name="connsiteX106" fmla="*/ 488999 w 553484"/>
              <a:gd name="connsiteY106" fmla="*/ 690531 h 769538"/>
              <a:gd name="connsiteX107" fmla="*/ 500319 w 553484"/>
              <a:gd name="connsiteY107" fmla="*/ 698432 h 769538"/>
              <a:gd name="connsiteX108" fmla="*/ 510831 w 553484"/>
              <a:gd name="connsiteY108" fmla="*/ 706333 h 769538"/>
              <a:gd name="connsiteX109" fmla="*/ 520332 w 553484"/>
              <a:gd name="connsiteY109" fmla="*/ 714436 h 769538"/>
              <a:gd name="connsiteX110" fmla="*/ 528418 w 553484"/>
              <a:gd name="connsiteY110" fmla="*/ 722539 h 769538"/>
              <a:gd name="connsiteX111" fmla="*/ 535695 w 553484"/>
              <a:gd name="connsiteY111" fmla="*/ 730642 h 769538"/>
              <a:gd name="connsiteX112" fmla="*/ 542164 w 553484"/>
              <a:gd name="connsiteY112" fmla="*/ 738543 h 769538"/>
              <a:gd name="connsiteX113" fmla="*/ 546813 w 553484"/>
              <a:gd name="connsiteY113" fmla="*/ 746646 h 769538"/>
              <a:gd name="connsiteX114" fmla="*/ 550654 w 553484"/>
              <a:gd name="connsiteY114" fmla="*/ 754345 h 769538"/>
              <a:gd name="connsiteX115" fmla="*/ 552676 w 553484"/>
              <a:gd name="connsiteY115" fmla="*/ 762245 h 769538"/>
              <a:gd name="connsiteX116" fmla="*/ 553484 w 553484"/>
              <a:gd name="connsiteY116" fmla="*/ 769538 h 769538"/>
              <a:gd name="connsiteX117" fmla="*/ 276742 w 553484"/>
              <a:gd name="connsiteY117" fmla="*/ 769538 h 769538"/>
              <a:gd name="connsiteX118" fmla="*/ 0 w 553484"/>
              <a:gd name="connsiteY118" fmla="*/ 769538 h 769538"/>
              <a:gd name="connsiteX119" fmla="*/ 606 w 553484"/>
              <a:gd name="connsiteY119" fmla="*/ 762245 h 769538"/>
              <a:gd name="connsiteX120" fmla="*/ 3032 w 553484"/>
              <a:gd name="connsiteY120" fmla="*/ 754345 h 769538"/>
              <a:gd name="connsiteX121" fmla="*/ 6469 w 553484"/>
              <a:gd name="connsiteY121" fmla="*/ 746646 h 769538"/>
              <a:gd name="connsiteX122" fmla="*/ 11522 w 553484"/>
              <a:gd name="connsiteY122" fmla="*/ 738543 h 769538"/>
              <a:gd name="connsiteX123" fmla="*/ 17587 w 553484"/>
              <a:gd name="connsiteY123" fmla="*/ 730642 h 769538"/>
              <a:gd name="connsiteX124" fmla="*/ 24864 w 553484"/>
              <a:gd name="connsiteY124" fmla="*/ 722539 h 769538"/>
              <a:gd name="connsiteX125" fmla="*/ 33355 w 553484"/>
              <a:gd name="connsiteY125" fmla="*/ 714436 h 769538"/>
              <a:gd name="connsiteX126" fmla="*/ 42654 w 553484"/>
              <a:gd name="connsiteY126" fmla="*/ 706333 h 769538"/>
              <a:gd name="connsiteX127" fmla="*/ 52963 w 553484"/>
              <a:gd name="connsiteY127" fmla="*/ 698432 h 769538"/>
              <a:gd name="connsiteX128" fmla="*/ 64284 w 553484"/>
              <a:gd name="connsiteY128" fmla="*/ 690531 h 769538"/>
              <a:gd name="connsiteX129" fmla="*/ 76210 w 553484"/>
              <a:gd name="connsiteY129" fmla="*/ 683036 h 769538"/>
              <a:gd name="connsiteX130" fmla="*/ 89148 w 553484"/>
              <a:gd name="connsiteY130" fmla="*/ 675743 h 769538"/>
              <a:gd name="connsiteX131" fmla="*/ 102894 w 553484"/>
              <a:gd name="connsiteY131" fmla="*/ 668652 h 769538"/>
              <a:gd name="connsiteX132" fmla="*/ 116842 w 553484"/>
              <a:gd name="connsiteY132" fmla="*/ 662170 h 769538"/>
              <a:gd name="connsiteX133" fmla="*/ 131599 w 553484"/>
              <a:gd name="connsiteY133" fmla="*/ 655687 h 769538"/>
              <a:gd name="connsiteX134" fmla="*/ 146760 w 553484"/>
              <a:gd name="connsiteY134" fmla="*/ 650218 h 769538"/>
              <a:gd name="connsiteX135" fmla="*/ 162124 w 553484"/>
              <a:gd name="connsiteY135" fmla="*/ 644748 h 769538"/>
              <a:gd name="connsiteX136" fmla="*/ 178094 w 553484"/>
              <a:gd name="connsiteY136" fmla="*/ 640088 h 769538"/>
              <a:gd name="connsiteX137" fmla="*/ 192501 w 553484"/>
              <a:gd name="connsiteY137" fmla="*/ 636345 h 769538"/>
              <a:gd name="connsiteX138" fmla="*/ 192384 w 553484"/>
              <a:gd name="connsiteY138" fmla="*/ 636267 h 769538"/>
              <a:gd name="connsiteX139" fmla="*/ 195412 w 553484"/>
              <a:gd name="connsiteY139" fmla="*/ 635624 h 769538"/>
              <a:gd name="connsiteX140" fmla="*/ 210842 w 553484"/>
              <a:gd name="connsiteY140" fmla="*/ 632188 h 769538"/>
              <a:gd name="connsiteX141" fmla="*/ 219694 w 553484"/>
              <a:gd name="connsiteY141" fmla="*/ 630654 h 769538"/>
              <a:gd name="connsiteX142" fmla="*/ 219694 w 553484"/>
              <a:gd name="connsiteY142" fmla="*/ 589856 h 769538"/>
              <a:gd name="connsiteX143" fmla="*/ 212614 w 553484"/>
              <a:gd name="connsiteY143" fmla="*/ 588479 h 769538"/>
              <a:gd name="connsiteX144" fmla="*/ 199060 w 553484"/>
              <a:gd name="connsiteY144" fmla="*/ 584432 h 769538"/>
              <a:gd name="connsiteX145" fmla="*/ 185911 w 553484"/>
              <a:gd name="connsiteY145" fmla="*/ 579979 h 769538"/>
              <a:gd name="connsiteX146" fmla="*/ 173975 w 553484"/>
              <a:gd name="connsiteY146" fmla="*/ 574718 h 769538"/>
              <a:gd name="connsiteX147" fmla="*/ 162445 w 553484"/>
              <a:gd name="connsiteY147" fmla="*/ 568849 h 769538"/>
              <a:gd name="connsiteX148" fmla="*/ 151925 w 553484"/>
              <a:gd name="connsiteY148" fmla="*/ 562575 h 769538"/>
              <a:gd name="connsiteX149" fmla="*/ 142013 w 553484"/>
              <a:gd name="connsiteY149" fmla="*/ 555289 h 769538"/>
              <a:gd name="connsiteX150" fmla="*/ 132707 w 553484"/>
              <a:gd name="connsiteY150" fmla="*/ 547801 h 769538"/>
              <a:gd name="connsiteX151" fmla="*/ 124008 w 553484"/>
              <a:gd name="connsiteY151" fmla="*/ 539504 h 769538"/>
              <a:gd name="connsiteX152" fmla="*/ 116321 w 553484"/>
              <a:gd name="connsiteY152" fmla="*/ 531004 h 769538"/>
              <a:gd name="connsiteX153" fmla="*/ 109038 w 553484"/>
              <a:gd name="connsiteY153" fmla="*/ 521897 h 769538"/>
              <a:gd name="connsiteX154" fmla="*/ 102565 w 553484"/>
              <a:gd name="connsiteY154" fmla="*/ 512587 h 769538"/>
              <a:gd name="connsiteX155" fmla="*/ 96293 w 553484"/>
              <a:gd name="connsiteY155" fmla="*/ 502671 h 769538"/>
              <a:gd name="connsiteX156" fmla="*/ 90831 w 553484"/>
              <a:gd name="connsiteY156" fmla="*/ 492552 h 769538"/>
              <a:gd name="connsiteX157" fmla="*/ 85572 w 553484"/>
              <a:gd name="connsiteY157" fmla="*/ 482230 h 769538"/>
              <a:gd name="connsiteX158" fmla="*/ 81121 w 553484"/>
              <a:gd name="connsiteY158" fmla="*/ 471302 h 769538"/>
              <a:gd name="connsiteX159" fmla="*/ 77075 w 553484"/>
              <a:gd name="connsiteY159" fmla="*/ 460576 h 769538"/>
              <a:gd name="connsiteX160" fmla="*/ 73434 w 553484"/>
              <a:gd name="connsiteY160" fmla="*/ 449445 h 769538"/>
              <a:gd name="connsiteX161" fmla="*/ 70197 w 553484"/>
              <a:gd name="connsiteY161" fmla="*/ 438112 h 769538"/>
              <a:gd name="connsiteX162" fmla="*/ 70069 w 553484"/>
              <a:gd name="connsiteY162" fmla="*/ 437570 h 769538"/>
              <a:gd name="connsiteX163" fmla="*/ 63926 w 553484"/>
              <a:gd name="connsiteY163" fmla="*/ 439187 h 769538"/>
              <a:gd name="connsiteX164" fmla="*/ 55632 w 553484"/>
              <a:gd name="connsiteY164" fmla="*/ 439996 h 769538"/>
              <a:gd name="connsiteX165" fmla="*/ 47338 w 553484"/>
              <a:gd name="connsiteY165" fmla="*/ 439187 h 769538"/>
              <a:gd name="connsiteX166" fmla="*/ 39448 w 553484"/>
              <a:gd name="connsiteY166" fmla="*/ 437164 h 769538"/>
              <a:gd name="connsiteX167" fmla="*/ 32165 w 553484"/>
              <a:gd name="connsiteY167" fmla="*/ 434130 h 769538"/>
              <a:gd name="connsiteX168" fmla="*/ 25287 w 553484"/>
              <a:gd name="connsiteY168" fmla="*/ 429679 h 769538"/>
              <a:gd name="connsiteX169" fmla="*/ 19016 w 553484"/>
              <a:gd name="connsiteY169" fmla="*/ 424217 h 769538"/>
              <a:gd name="connsiteX170" fmla="*/ 13554 w 553484"/>
              <a:gd name="connsiteY170" fmla="*/ 418148 h 769538"/>
              <a:gd name="connsiteX171" fmla="*/ 8901 w 553484"/>
              <a:gd name="connsiteY171" fmla="*/ 411068 h 769538"/>
              <a:gd name="connsiteX172" fmla="*/ 5057 w 553484"/>
              <a:gd name="connsiteY172" fmla="*/ 403380 h 769538"/>
              <a:gd name="connsiteX173" fmla="*/ 2225 w 553484"/>
              <a:gd name="connsiteY173" fmla="*/ 394884 h 769538"/>
              <a:gd name="connsiteX174" fmla="*/ 607 w 553484"/>
              <a:gd name="connsiteY174" fmla="*/ 385983 h 769538"/>
              <a:gd name="connsiteX175" fmla="*/ 0 w 553484"/>
              <a:gd name="connsiteY175" fmla="*/ 376475 h 769538"/>
              <a:gd name="connsiteX176" fmla="*/ 607 w 553484"/>
              <a:gd name="connsiteY176" fmla="*/ 367169 h 769538"/>
              <a:gd name="connsiteX177" fmla="*/ 2225 w 553484"/>
              <a:gd name="connsiteY177" fmla="*/ 358268 h 769538"/>
              <a:gd name="connsiteX178" fmla="*/ 5057 w 553484"/>
              <a:gd name="connsiteY178" fmla="*/ 349772 h 769538"/>
              <a:gd name="connsiteX179" fmla="*/ 8901 w 553484"/>
              <a:gd name="connsiteY179" fmla="*/ 341882 h 769538"/>
              <a:gd name="connsiteX180" fmla="*/ 13554 w 553484"/>
              <a:gd name="connsiteY180" fmla="*/ 335004 h 769538"/>
              <a:gd name="connsiteX181" fmla="*/ 19016 w 553484"/>
              <a:gd name="connsiteY181" fmla="*/ 328531 h 769538"/>
              <a:gd name="connsiteX182" fmla="*/ 25287 w 553484"/>
              <a:gd name="connsiteY182" fmla="*/ 323069 h 769538"/>
              <a:gd name="connsiteX183" fmla="*/ 32165 w 553484"/>
              <a:gd name="connsiteY183" fmla="*/ 319023 h 769538"/>
              <a:gd name="connsiteX184" fmla="*/ 33276 w 553484"/>
              <a:gd name="connsiteY184" fmla="*/ 318498 h 769538"/>
              <a:gd name="connsiteX185" fmla="*/ 31763 w 553484"/>
              <a:gd name="connsiteY185" fmla="*/ 305218 h 769538"/>
              <a:gd name="connsiteX186" fmla="*/ 30144 w 553484"/>
              <a:gd name="connsiteY186" fmla="*/ 288216 h 769538"/>
              <a:gd name="connsiteX187" fmla="*/ 28929 w 553484"/>
              <a:gd name="connsiteY187" fmla="*/ 270000 h 769538"/>
              <a:gd name="connsiteX188" fmla="*/ 27715 w 553484"/>
              <a:gd name="connsiteY188" fmla="*/ 250368 h 769538"/>
              <a:gd name="connsiteX189" fmla="*/ 27310 w 553484"/>
              <a:gd name="connsiteY189" fmla="*/ 239438 h 769538"/>
              <a:gd name="connsiteX190" fmla="*/ 26703 w 553484"/>
              <a:gd name="connsiteY190" fmla="*/ 228306 h 769538"/>
              <a:gd name="connsiteX191" fmla="*/ 26703 w 553484"/>
              <a:gd name="connsiteY191" fmla="*/ 217174 h 769538"/>
              <a:gd name="connsiteX192" fmla="*/ 27108 w 553484"/>
              <a:gd name="connsiteY192" fmla="*/ 206245 h 769538"/>
              <a:gd name="connsiteX193" fmla="*/ 27513 w 553484"/>
              <a:gd name="connsiteY193" fmla="*/ 195113 h 769538"/>
              <a:gd name="connsiteX194" fmla="*/ 28525 w 553484"/>
              <a:gd name="connsiteY194" fmla="*/ 184386 h 769538"/>
              <a:gd name="connsiteX195" fmla="*/ 29941 w 553484"/>
              <a:gd name="connsiteY195" fmla="*/ 173456 h 769538"/>
              <a:gd name="connsiteX196" fmla="*/ 31560 w 553484"/>
              <a:gd name="connsiteY196" fmla="*/ 162729 h 769538"/>
              <a:gd name="connsiteX197" fmla="*/ 33584 w 553484"/>
              <a:gd name="connsiteY197" fmla="*/ 152204 h 769538"/>
              <a:gd name="connsiteX198" fmla="*/ 36417 w 553484"/>
              <a:gd name="connsiteY198" fmla="*/ 141679 h 769538"/>
              <a:gd name="connsiteX199" fmla="*/ 39655 w 553484"/>
              <a:gd name="connsiteY199" fmla="*/ 131357 h 769538"/>
              <a:gd name="connsiteX200" fmla="*/ 43703 w 553484"/>
              <a:gd name="connsiteY200" fmla="*/ 121439 h 769538"/>
              <a:gd name="connsiteX201" fmla="*/ 48358 w 553484"/>
              <a:gd name="connsiteY201" fmla="*/ 111724 h 769538"/>
              <a:gd name="connsiteX202" fmla="*/ 53619 w 553484"/>
              <a:gd name="connsiteY202" fmla="*/ 102009 h 769538"/>
              <a:gd name="connsiteX203" fmla="*/ 59691 w 553484"/>
              <a:gd name="connsiteY203" fmla="*/ 92901 h 769538"/>
              <a:gd name="connsiteX204" fmla="*/ 66572 w 553484"/>
              <a:gd name="connsiteY204" fmla="*/ 83591 h 769538"/>
              <a:gd name="connsiteX205" fmla="*/ 74262 w 553484"/>
              <a:gd name="connsiteY205" fmla="*/ 74888 h 769538"/>
              <a:gd name="connsiteX206" fmla="*/ 82762 w 553484"/>
              <a:gd name="connsiteY206" fmla="*/ 66792 h 769538"/>
              <a:gd name="connsiteX207" fmla="*/ 92071 w 553484"/>
              <a:gd name="connsiteY207" fmla="*/ 58493 h 769538"/>
              <a:gd name="connsiteX208" fmla="*/ 102797 w 553484"/>
              <a:gd name="connsiteY208" fmla="*/ 50802 h 769538"/>
              <a:gd name="connsiteX209" fmla="*/ 113928 w 553484"/>
              <a:gd name="connsiteY209" fmla="*/ 43516 h 769538"/>
              <a:gd name="connsiteX210" fmla="*/ 126475 w 553484"/>
              <a:gd name="connsiteY210" fmla="*/ 36634 h 769538"/>
              <a:gd name="connsiteX211" fmla="*/ 140034 w 553484"/>
              <a:gd name="connsiteY211" fmla="*/ 30158 h 769538"/>
              <a:gd name="connsiteX212" fmla="*/ 154606 w 553484"/>
              <a:gd name="connsiteY212" fmla="*/ 23883 h 769538"/>
              <a:gd name="connsiteX213" fmla="*/ 170593 w 553484"/>
              <a:gd name="connsiteY213" fmla="*/ 18216 h 769538"/>
              <a:gd name="connsiteX214" fmla="*/ 187593 w 553484"/>
              <a:gd name="connsiteY214" fmla="*/ 13358 h 769538"/>
              <a:gd name="connsiteX215" fmla="*/ 206009 w 553484"/>
              <a:gd name="connsiteY215" fmla="*/ 8703 h 769538"/>
              <a:gd name="connsiteX216" fmla="*/ 224021 w 553484"/>
              <a:gd name="connsiteY216" fmla="*/ 4858 h 769538"/>
              <a:gd name="connsiteX217" fmla="*/ 241223 w 553484"/>
              <a:gd name="connsiteY217" fmla="*/ 2227 h 769538"/>
              <a:gd name="connsiteX218" fmla="*/ 257818 w 553484"/>
              <a:gd name="connsiteY218" fmla="*/ 607 h 76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553484" h="769538">
                <a:moveTo>
                  <a:pt x="273603" y="0"/>
                </a:moveTo>
                <a:lnTo>
                  <a:pt x="288984" y="0"/>
                </a:lnTo>
                <a:lnTo>
                  <a:pt x="303555" y="607"/>
                </a:lnTo>
                <a:lnTo>
                  <a:pt x="317317" y="2227"/>
                </a:lnTo>
                <a:lnTo>
                  <a:pt x="330674" y="4453"/>
                </a:lnTo>
                <a:lnTo>
                  <a:pt x="343221" y="7084"/>
                </a:lnTo>
                <a:lnTo>
                  <a:pt x="355161" y="10120"/>
                </a:lnTo>
                <a:lnTo>
                  <a:pt x="366494" y="13763"/>
                </a:lnTo>
                <a:lnTo>
                  <a:pt x="377018" y="17609"/>
                </a:lnTo>
                <a:lnTo>
                  <a:pt x="386935" y="21859"/>
                </a:lnTo>
                <a:lnTo>
                  <a:pt x="396244" y="26312"/>
                </a:lnTo>
                <a:lnTo>
                  <a:pt x="404946" y="30967"/>
                </a:lnTo>
                <a:lnTo>
                  <a:pt x="413041" y="35622"/>
                </a:lnTo>
                <a:lnTo>
                  <a:pt x="420327" y="40480"/>
                </a:lnTo>
                <a:lnTo>
                  <a:pt x="426803" y="45135"/>
                </a:lnTo>
                <a:lnTo>
                  <a:pt x="433077" y="49588"/>
                </a:lnTo>
                <a:lnTo>
                  <a:pt x="438338" y="53838"/>
                </a:lnTo>
                <a:lnTo>
                  <a:pt x="442993" y="58089"/>
                </a:lnTo>
                <a:lnTo>
                  <a:pt x="447243" y="61732"/>
                </a:lnTo>
                <a:lnTo>
                  <a:pt x="450886" y="65173"/>
                </a:lnTo>
                <a:lnTo>
                  <a:pt x="453719" y="68006"/>
                </a:lnTo>
                <a:lnTo>
                  <a:pt x="455743" y="70233"/>
                </a:lnTo>
                <a:lnTo>
                  <a:pt x="457362" y="72054"/>
                </a:lnTo>
                <a:lnTo>
                  <a:pt x="458374" y="73269"/>
                </a:lnTo>
                <a:lnTo>
                  <a:pt x="458576" y="73471"/>
                </a:lnTo>
                <a:lnTo>
                  <a:pt x="469100" y="78733"/>
                </a:lnTo>
                <a:lnTo>
                  <a:pt x="478814" y="84603"/>
                </a:lnTo>
                <a:lnTo>
                  <a:pt x="487718" y="91484"/>
                </a:lnTo>
                <a:lnTo>
                  <a:pt x="495813" y="98771"/>
                </a:lnTo>
                <a:lnTo>
                  <a:pt x="502897" y="106664"/>
                </a:lnTo>
                <a:lnTo>
                  <a:pt x="509170" y="115367"/>
                </a:lnTo>
                <a:lnTo>
                  <a:pt x="514837" y="124273"/>
                </a:lnTo>
                <a:lnTo>
                  <a:pt x="519492" y="133988"/>
                </a:lnTo>
                <a:lnTo>
                  <a:pt x="523741" y="144108"/>
                </a:lnTo>
                <a:lnTo>
                  <a:pt x="527182" y="154430"/>
                </a:lnTo>
                <a:lnTo>
                  <a:pt x="530015" y="165360"/>
                </a:lnTo>
                <a:lnTo>
                  <a:pt x="532444" y="176290"/>
                </a:lnTo>
                <a:lnTo>
                  <a:pt x="534063" y="187624"/>
                </a:lnTo>
                <a:lnTo>
                  <a:pt x="535277" y="199161"/>
                </a:lnTo>
                <a:lnTo>
                  <a:pt x="535884" y="210697"/>
                </a:lnTo>
                <a:lnTo>
                  <a:pt x="536491" y="222234"/>
                </a:lnTo>
                <a:lnTo>
                  <a:pt x="536086" y="233973"/>
                </a:lnTo>
                <a:lnTo>
                  <a:pt x="535479" y="245712"/>
                </a:lnTo>
                <a:lnTo>
                  <a:pt x="534467" y="257249"/>
                </a:lnTo>
                <a:lnTo>
                  <a:pt x="533456" y="268786"/>
                </a:lnTo>
                <a:lnTo>
                  <a:pt x="531634" y="280120"/>
                </a:lnTo>
                <a:lnTo>
                  <a:pt x="530015" y="291050"/>
                </a:lnTo>
                <a:lnTo>
                  <a:pt x="527991" y="301979"/>
                </a:lnTo>
                <a:lnTo>
                  <a:pt x="525563" y="312302"/>
                </a:lnTo>
                <a:lnTo>
                  <a:pt x="523751" y="320540"/>
                </a:lnTo>
                <a:lnTo>
                  <a:pt x="528041" y="323069"/>
                </a:lnTo>
                <a:lnTo>
                  <a:pt x="534301" y="328531"/>
                </a:lnTo>
                <a:lnTo>
                  <a:pt x="539753" y="335004"/>
                </a:lnTo>
                <a:lnTo>
                  <a:pt x="544397" y="341882"/>
                </a:lnTo>
                <a:lnTo>
                  <a:pt x="548234" y="349772"/>
                </a:lnTo>
                <a:lnTo>
                  <a:pt x="551061" y="358268"/>
                </a:lnTo>
                <a:lnTo>
                  <a:pt x="552878" y="367169"/>
                </a:lnTo>
                <a:lnTo>
                  <a:pt x="553484" y="376475"/>
                </a:lnTo>
                <a:lnTo>
                  <a:pt x="552878" y="385983"/>
                </a:lnTo>
                <a:lnTo>
                  <a:pt x="551061" y="394884"/>
                </a:lnTo>
                <a:lnTo>
                  <a:pt x="548234" y="403380"/>
                </a:lnTo>
                <a:lnTo>
                  <a:pt x="544397" y="411068"/>
                </a:lnTo>
                <a:lnTo>
                  <a:pt x="539753" y="418148"/>
                </a:lnTo>
                <a:lnTo>
                  <a:pt x="534301" y="424217"/>
                </a:lnTo>
                <a:lnTo>
                  <a:pt x="528041" y="429679"/>
                </a:lnTo>
                <a:lnTo>
                  <a:pt x="521176" y="434130"/>
                </a:lnTo>
                <a:lnTo>
                  <a:pt x="513906" y="437164"/>
                </a:lnTo>
                <a:lnTo>
                  <a:pt x="506031" y="439187"/>
                </a:lnTo>
                <a:lnTo>
                  <a:pt x="497752" y="439996"/>
                </a:lnTo>
                <a:lnTo>
                  <a:pt x="489877" y="439187"/>
                </a:lnTo>
                <a:lnTo>
                  <a:pt x="482854" y="437428"/>
                </a:lnTo>
                <a:lnTo>
                  <a:pt x="482680" y="438112"/>
                </a:lnTo>
                <a:lnTo>
                  <a:pt x="479646" y="449445"/>
                </a:lnTo>
                <a:lnTo>
                  <a:pt x="475802" y="460576"/>
                </a:lnTo>
                <a:lnTo>
                  <a:pt x="471959" y="471302"/>
                </a:lnTo>
                <a:lnTo>
                  <a:pt x="467306" y="482230"/>
                </a:lnTo>
                <a:lnTo>
                  <a:pt x="462248" y="492552"/>
                </a:lnTo>
                <a:lnTo>
                  <a:pt x="456786" y="502671"/>
                </a:lnTo>
                <a:lnTo>
                  <a:pt x="450717" y="512587"/>
                </a:lnTo>
                <a:lnTo>
                  <a:pt x="443839" y="521897"/>
                </a:lnTo>
                <a:lnTo>
                  <a:pt x="436557" y="531004"/>
                </a:lnTo>
                <a:lnTo>
                  <a:pt x="428869" y="539504"/>
                </a:lnTo>
                <a:lnTo>
                  <a:pt x="420171" y="547801"/>
                </a:lnTo>
                <a:lnTo>
                  <a:pt x="411067" y="555289"/>
                </a:lnTo>
                <a:lnTo>
                  <a:pt x="401155" y="562575"/>
                </a:lnTo>
                <a:lnTo>
                  <a:pt x="390635" y="568849"/>
                </a:lnTo>
                <a:lnTo>
                  <a:pt x="379104" y="574718"/>
                </a:lnTo>
                <a:lnTo>
                  <a:pt x="366967" y="579979"/>
                </a:lnTo>
                <a:lnTo>
                  <a:pt x="354222" y="584432"/>
                </a:lnTo>
                <a:lnTo>
                  <a:pt x="340263" y="588479"/>
                </a:lnTo>
                <a:lnTo>
                  <a:pt x="333789" y="589739"/>
                </a:lnTo>
                <a:lnTo>
                  <a:pt x="333789" y="613168"/>
                </a:lnTo>
                <a:lnTo>
                  <a:pt x="333789" y="630657"/>
                </a:lnTo>
                <a:lnTo>
                  <a:pt x="342845" y="632188"/>
                </a:lnTo>
                <a:lnTo>
                  <a:pt x="359017" y="635834"/>
                </a:lnTo>
                <a:lnTo>
                  <a:pt x="360473" y="636217"/>
                </a:lnTo>
                <a:lnTo>
                  <a:pt x="363527" y="636876"/>
                </a:lnTo>
                <a:lnTo>
                  <a:pt x="363434" y="636996"/>
                </a:lnTo>
                <a:lnTo>
                  <a:pt x="375189" y="640088"/>
                </a:lnTo>
                <a:lnTo>
                  <a:pt x="391159" y="644748"/>
                </a:lnTo>
                <a:lnTo>
                  <a:pt x="406724" y="650218"/>
                </a:lnTo>
                <a:lnTo>
                  <a:pt x="421885" y="655687"/>
                </a:lnTo>
                <a:lnTo>
                  <a:pt x="436440" y="662170"/>
                </a:lnTo>
                <a:lnTo>
                  <a:pt x="450590" y="668652"/>
                </a:lnTo>
                <a:lnTo>
                  <a:pt x="464134" y="675743"/>
                </a:lnTo>
                <a:lnTo>
                  <a:pt x="477072" y="683036"/>
                </a:lnTo>
                <a:lnTo>
                  <a:pt x="488999" y="690531"/>
                </a:lnTo>
                <a:lnTo>
                  <a:pt x="500319" y="698432"/>
                </a:lnTo>
                <a:lnTo>
                  <a:pt x="510831" y="706333"/>
                </a:lnTo>
                <a:lnTo>
                  <a:pt x="520332" y="714436"/>
                </a:lnTo>
                <a:lnTo>
                  <a:pt x="528418" y="722539"/>
                </a:lnTo>
                <a:lnTo>
                  <a:pt x="535695" y="730642"/>
                </a:lnTo>
                <a:lnTo>
                  <a:pt x="542164" y="738543"/>
                </a:lnTo>
                <a:lnTo>
                  <a:pt x="546813" y="746646"/>
                </a:lnTo>
                <a:lnTo>
                  <a:pt x="550654" y="754345"/>
                </a:lnTo>
                <a:lnTo>
                  <a:pt x="552676" y="762245"/>
                </a:lnTo>
                <a:lnTo>
                  <a:pt x="553484" y="769538"/>
                </a:lnTo>
                <a:lnTo>
                  <a:pt x="276742" y="769538"/>
                </a:lnTo>
                <a:lnTo>
                  <a:pt x="0" y="769538"/>
                </a:lnTo>
                <a:lnTo>
                  <a:pt x="606" y="762245"/>
                </a:lnTo>
                <a:lnTo>
                  <a:pt x="3032" y="754345"/>
                </a:lnTo>
                <a:lnTo>
                  <a:pt x="6469" y="746646"/>
                </a:lnTo>
                <a:lnTo>
                  <a:pt x="11522" y="738543"/>
                </a:lnTo>
                <a:lnTo>
                  <a:pt x="17587" y="730642"/>
                </a:lnTo>
                <a:lnTo>
                  <a:pt x="24864" y="722539"/>
                </a:lnTo>
                <a:lnTo>
                  <a:pt x="33355" y="714436"/>
                </a:lnTo>
                <a:lnTo>
                  <a:pt x="42654" y="706333"/>
                </a:lnTo>
                <a:lnTo>
                  <a:pt x="52963" y="698432"/>
                </a:lnTo>
                <a:lnTo>
                  <a:pt x="64284" y="690531"/>
                </a:lnTo>
                <a:lnTo>
                  <a:pt x="76210" y="683036"/>
                </a:lnTo>
                <a:lnTo>
                  <a:pt x="89148" y="675743"/>
                </a:lnTo>
                <a:lnTo>
                  <a:pt x="102894" y="668652"/>
                </a:lnTo>
                <a:lnTo>
                  <a:pt x="116842" y="662170"/>
                </a:lnTo>
                <a:lnTo>
                  <a:pt x="131599" y="655687"/>
                </a:lnTo>
                <a:lnTo>
                  <a:pt x="146760" y="650218"/>
                </a:lnTo>
                <a:lnTo>
                  <a:pt x="162124" y="644748"/>
                </a:lnTo>
                <a:lnTo>
                  <a:pt x="178094" y="640088"/>
                </a:lnTo>
                <a:lnTo>
                  <a:pt x="192501" y="636345"/>
                </a:lnTo>
                <a:lnTo>
                  <a:pt x="192384" y="636267"/>
                </a:lnTo>
                <a:lnTo>
                  <a:pt x="195412" y="635624"/>
                </a:lnTo>
                <a:lnTo>
                  <a:pt x="210842" y="632188"/>
                </a:lnTo>
                <a:lnTo>
                  <a:pt x="219694" y="630654"/>
                </a:lnTo>
                <a:lnTo>
                  <a:pt x="219694" y="589856"/>
                </a:lnTo>
                <a:lnTo>
                  <a:pt x="212614" y="588479"/>
                </a:lnTo>
                <a:lnTo>
                  <a:pt x="199060" y="584432"/>
                </a:lnTo>
                <a:lnTo>
                  <a:pt x="185911" y="579979"/>
                </a:lnTo>
                <a:lnTo>
                  <a:pt x="173975" y="574718"/>
                </a:lnTo>
                <a:lnTo>
                  <a:pt x="162445" y="568849"/>
                </a:lnTo>
                <a:lnTo>
                  <a:pt x="151925" y="562575"/>
                </a:lnTo>
                <a:lnTo>
                  <a:pt x="142013" y="555289"/>
                </a:lnTo>
                <a:lnTo>
                  <a:pt x="132707" y="547801"/>
                </a:lnTo>
                <a:lnTo>
                  <a:pt x="124008" y="539504"/>
                </a:lnTo>
                <a:lnTo>
                  <a:pt x="116321" y="531004"/>
                </a:lnTo>
                <a:lnTo>
                  <a:pt x="109038" y="521897"/>
                </a:lnTo>
                <a:lnTo>
                  <a:pt x="102565" y="512587"/>
                </a:lnTo>
                <a:lnTo>
                  <a:pt x="96293" y="502671"/>
                </a:lnTo>
                <a:lnTo>
                  <a:pt x="90831" y="492552"/>
                </a:lnTo>
                <a:lnTo>
                  <a:pt x="85572" y="482230"/>
                </a:lnTo>
                <a:lnTo>
                  <a:pt x="81121" y="471302"/>
                </a:lnTo>
                <a:lnTo>
                  <a:pt x="77075" y="460576"/>
                </a:lnTo>
                <a:lnTo>
                  <a:pt x="73434" y="449445"/>
                </a:lnTo>
                <a:lnTo>
                  <a:pt x="70197" y="438112"/>
                </a:lnTo>
                <a:lnTo>
                  <a:pt x="70069" y="437570"/>
                </a:lnTo>
                <a:lnTo>
                  <a:pt x="63926" y="439187"/>
                </a:lnTo>
                <a:lnTo>
                  <a:pt x="55632" y="439996"/>
                </a:lnTo>
                <a:lnTo>
                  <a:pt x="47338" y="439187"/>
                </a:lnTo>
                <a:lnTo>
                  <a:pt x="39448" y="437164"/>
                </a:lnTo>
                <a:lnTo>
                  <a:pt x="32165" y="434130"/>
                </a:lnTo>
                <a:lnTo>
                  <a:pt x="25287" y="429679"/>
                </a:lnTo>
                <a:lnTo>
                  <a:pt x="19016" y="424217"/>
                </a:lnTo>
                <a:lnTo>
                  <a:pt x="13554" y="418148"/>
                </a:lnTo>
                <a:lnTo>
                  <a:pt x="8901" y="411068"/>
                </a:lnTo>
                <a:lnTo>
                  <a:pt x="5057" y="403380"/>
                </a:lnTo>
                <a:lnTo>
                  <a:pt x="2225" y="394884"/>
                </a:lnTo>
                <a:lnTo>
                  <a:pt x="607" y="385983"/>
                </a:lnTo>
                <a:lnTo>
                  <a:pt x="0" y="376475"/>
                </a:lnTo>
                <a:lnTo>
                  <a:pt x="607" y="367169"/>
                </a:lnTo>
                <a:lnTo>
                  <a:pt x="2225" y="358268"/>
                </a:lnTo>
                <a:lnTo>
                  <a:pt x="5057" y="349772"/>
                </a:lnTo>
                <a:lnTo>
                  <a:pt x="8901" y="341882"/>
                </a:lnTo>
                <a:lnTo>
                  <a:pt x="13554" y="335004"/>
                </a:lnTo>
                <a:lnTo>
                  <a:pt x="19016" y="328531"/>
                </a:lnTo>
                <a:lnTo>
                  <a:pt x="25287" y="323069"/>
                </a:lnTo>
                <a:lnTo>
                  <a:pt x="32165" y="319023"/>
                </a:lnTo>
                <a:lnTo>
                  <a:pt x="33276" y="318498"/>
                </a:lnTo>
                <a:lnTo>
                  <a:pt x="31763" y="305218"/>
                </a:lnTo>
                <a:lnTo>
                  <a:pt x="30144" y="288216"/>
                </a:lnTo>
                <a:lnTo>
                  <a:pt x="28929" y="270000"/>
                </a:lnTo>
                <a:lnTo>
                  <a:pt x="27715" y="250368"/>
                </a:lnTo>
                <a:lnTo>
                  <a:pt x="27310" y="239438"/>
                </a:lnTo>
                <a:lnTo>
                  <a:pt x="26703" y="228306"/>
                </a:lnTo>
                <a:lnTo>
                  <a:pt x="26703" y="217174"/>
                </a:lnTo>
                <a:lnTo>
                  <a:pt x="27108" y="206245"/>
                </a:lnTo>
                <a:lnTo>
                  <a:pt x="27513" y="195113"/>
                </a:lnTo>
                <a:lnTo>
                  <a:pt x="28525" y="184386"/>
                </a:lnTo>
                <a:lnTo>
                  <a:pt x="29941" y="173456"/>
                </a:lnTo>
                <a:lnTo>
                  <a:pt x="31560" y="162729"/>
                </a:lnTo>
                <a:lnTo>
                  <a:pt x="33584" y="152204"/>
                </a:lnTo>
                <a:lnTo>
                  <a:pt x="36417" y="141679"/>
                </a:lnTo>
                <a:lnTo>
                  <a:pt x="39655" y="131357"/>
                </a:lnTo>
                <a:lnTo>
                  <a:pt x="43703" y="121439"/>
                </a:lnTo>
                <a:lnTo>
                  <a:pt x="48358" y="111724"/>
                </a:lnTo>
                <a:lnTo>
                  <a:pt x="53619" y="102009"/>
                </a:lnTo>
                <a:lnTo>
                  <a:pt x="59691" y="92901"/>
                </a:lnTo>
                <a:lnTo>
                  <a:pt x="66572" y="83591"/>
                </a:lnTo>
                <a:lnTo>
                  <a:pt x="74262" y="74888"/>
                </a:lnTo>
                <a:lnTo>
                  <a:pt x="82762" y="66792"/>
                </a:lnTo>
                <a:lnTo>
                  <a:pt x="92071" y="58493"/>
                </a:lnTo>
                <a:lnTo>
                  <a:pt x="102797" y="50802"/>
                </a:lnTo>
                <a:lnTo>
                  <a:pt x="113928" y="43516"/>
                </a:lnTo>
                <a:lnTo>
                  <a:pt x="126475" y="36634"/>
                </a:lnTo>
                <a:lnTo>
                  <a:pt x="140034" y="30158"/>
                </a:lnTo>
                <a:lnTo>
                  <a:pt x="154606" y="23883"/>
                </a:lnTo>
                <a:lnTo>
                  <a:pt x="170593" y="18216"/>
                </a:lnTo>
                <a:lnTo>
                  <a:pt x="187593" y="13358"/>
                </a:lnTo>
                <a:lnTo>
                  <a:pt x="206009" y="8703"/>
                </a:lnTo>
                <a:lnTo>
                  <a:pt x="224021" y="4858"/>
                </a:lnTo>
                <a:lnTo>
                  <a:pt x="241223" y="2227"/>
                </a:lnTo>
                <a:lnTo>
                  <a:pt x="257818" y="607"/>
                </a:lnTo>
                <a:close/>
              </a:path>
            </a:pathLst>
          </a:custGeom>
          <a:solidFill>
            <a:srgbClr val="0070C0"/>
          </a:solidFill>
          <a:ln w="0">
            <a:solidFill>
              <a:srgbClr val="0070C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140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78" name="자유형 77"/>
          <p:cNvSpPr/>
          <p:nvPr/>
        </p:nvSpPr>
        <p:spPr>
          <a:xfrm>
            <a:off x="7352183" y="3947215"/>
            <a:ext cx="2140857" cy="707707"/>
          </a:xfrm>
          <a:custGeom>
            <a:avLst/>
            <a:gdLst>
              <a:gd name="connsiteX0" fmla="*/ 293195 w 1599108"/>
              <a:gd name="connsiteY0" fmla="*/ 0 h 586390"/>
              <a:gd name="connsiteX1" fmla="*/ 553410 w 1599108"/>
              <a:gd name="connsiteY1" fmla="*/ 0 h 586390"/>
              <a:gd name="connsiteX2" fmla="*/ 553410 w 1599108"/>
              <a:gd name="connsiteY2" fmla="*/ 16160 h 586390"/>
              <a:gd name="connsiteX3" fmla="*/ 292735 w 1599108"/>
              <a:gd name="connsiteY3" fmla="*/ 16160 h 586390"/>
              <a:gd name="connsiteX4" fmla="*/ 15700 w 1599108"/>
              <a:gd name="connsiteY4" fmla="*/ 293195 h 586390"/>
              <a:gd name="connsiteX5" fmla="*/ 292735 w 1599108"/>
              <a:gd name="connsiteY5" fmla="*/ 570230 h 586390"/>
              <a:gd name="connsiteX6" fmla="*/ 1599108 w 1599108"/>
              <a:gd name="connsiteY6" fmla="*/ 570230 h 586390"/>
              <a:gd name="connsiteX7" fmla="*/ 1599108 w 1599108"/>
              <a:gd name="connsiteY7" fmla="*/ 586390 h 586390"/>
              <a:gd name="connsiteX8" fmla="*/ 293195 w 1599108"/>
              <a:gd name="connsiteY8" fmla="*/ 586390 h 586390"/>
              <a:gd name="connsiteX9" fmla="*/ 0 w 1599108"/>
              <a:gd name="connsiteY9" fmla="*/ 293195 h 586390"/>
              <a:gd name="connsiteX10" fmla="*/ 293195 w 1599108"/>
              <a:gd name="connsiteY10" fmla="*/ 0 h 58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99108" h="586390">
                <a:moveTo>
                  <a:pt x="293195" y="0"/>
                </a:moveTo>
                <a:lnTo>
                  <a:pt x="553410" y="0"/>
                </a:lnTo>
                <a:lnTo>
                  <a:pt x="553410" y="16160"/>
                </a:lnTo>
                <a:lnTo>
                  <a:pt x="292735" y="16160"/>
                </a:lnTo>
                <a:cubicBezTo>
                  <a:pt x="139733" y="16160"/>
                  <a:pt x="15700" y="140193"/>
                  <a:pt x="15700" y="293195"/>
                </a:cubicBezTo>
                <a:cubicBezTo>
                  <a:pt x="15700" y="446197"/>
                  <a:pt x="139733" y="570230"/>
                  <a:pt x="292735" y="570230"/>
                </a:cubicBezTo>
                <a:lnTo>
                  <a:pt x="1599108" y="570230"/>
                </a:lnTo>
                <a:lnTo>
                  <a:pt x="1599108" y="586390"/>
                </a:lnTo>
                <a:lnTo>
                  <a:pt x="293195" y="586390"/>
                </a:lnTo>
                <a:cubicBezTo>
                  <a:pt x="131268" y="586390"/>
                  <a:pt x="0" y="455122"/>
                  <a:pt x="0" y="293195"/>
                </a:cubicBezTo>
                <a:cubicBezTo>
                  <a:pt x="0" y="131268"/>
                  <a:pt x="131268" y="0"/>
                  <a:pt x="293195" y="0"/>
                </a:cubicBez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963668" y="4031763"/>
            <a:ext cx="1616025" cy="5386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김하경</a:t>
            </a:r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3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개발자</a:t>
            </a:r>
            <a:endParaRPr lang="ko-KR" altLang="en-US" sz="13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 flipH="1" flipV="1">
            <a:off x="7019983" y="2784804"/>
            <a:ext cx="891809" cy="1064091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/>
          <p:nvPr/>
        </p:nvCxnSpPr>
        <p:spPr>
          <a:xfrm flipV="1">
            <a:off x="4137891" y="2798955"/>
            <a:ext cx="908496" cy="1146544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691931" y="263879"/>
            <a:ext cx="2944154" cy="867288"/>
            <a:chOff x="691931" y="263879"/>
            <a:chExt cx="2944154" cy="867288"/>
          </a:xfrm>
        </p:grpSpPr>
        <p:sp>
          <p:nvSpPr>
            <p:cNvPr id="30" name="직사각형 29"/>
            <p:cNvSpPr/>
            <p:nvPr/>
          </p:nvSpPr>
          <p:spPr>
            <a:xfrm>
              <a:off x="729008" y="494602"/>
              <a:ext cx="2766032" cy="35357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90603" y="449802"/>
              <a:ext cx="2145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기타 사항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931" y="263879"/>
              <a:ext cx="835750" cy="867288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48451" y="424543"/>
              <a:ext cx="538514" cy="37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2">
                      <a:lumMod val="50000"/>
                    </a:schemeClr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05</a:t>
              </a:r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  <p:cxnSp>
        <p:nvCxnSpPr>
          <p:cNvPr id="38" name="직선 화살표 연결선 37"/>
          <p:cNvCxnSpPr/>
          <p:nvPr/>
        </p:nvCxnSpPr>
        <p:spPr>
          <a:xfrm>
            <a:off x="5046387" y="4371532"/>
            <a:ext cx="1989854" cy="10758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/>
          <p:cNvGrpSpPr/>
          <p:nvPr/>
        </p:nvGrpSpPr>
        <p:grpSpPr>
          <a:xfrm>
            <a:off x="5380415" y="6396793"/>
            <a:ext cx="1336573" cy="97862"/>
            <a:chOff x="5265961" y="6434553"/>
            <a:chExt cx="1336573" cy="97862"/>
          </a:xfrm>
        </p:grpSpPr>
        <p:grpSp>
          <p:nvGrpSpPr>
            <p:cNvPr id="47" name="그룹 46"/>
            <p:cNvGrpSpPr/>
            <p:nvPr/>
          </p:nvGrpSpPr>
          <p:grpSpPr>
            <a:xfrm>
              <a:off x="5905937" y="6434669"/>
              <a:ext cx="385145" cy="94593"/>
              <a:chOff x="5758151" y="6434669"/>
              <a:chExt cx="385145" cy="94593"/>
            </a:xfrm>
          </p:grpSpPr>
          <p:sp>
            <p:nvSpPr>
              <p:cNvPr id="51" name="타원 50"/>
              <p:cNvSpPr/>
              <p:nvPr/>
            </p:nvSpPr>
            <p:spPr>
              <a:xfrm rot="16200000">
                <a:off x="6048703" y="6434669"/>
                <a:ext cx="94593" cy="94593"/>
              </a:xfrm>
              <a:prstGeom prst="ellipse">
                <a:avLst/>
              </a:prstGeom>
              <a:solidFill>
                <a:srgbClr val="5656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R" panose="02020603020101020101" pitchFamily="18" charset="-127"/>
                  <a:ea typeface="210 맨발의청춘 R" panose="02020603020101020101" pitchFamily="18" charset="-127"/>
                </a:endParaRPr>
              </a:p>
            </p:txBody>
          </p:sp>
          <p:sp>
            <p:nvSpPr>
              <p:cNvPr id="52" name="타원 51"/>
              <p:cNvSpPr/>
              <p:nvPr/>
            </p:nvSpPr>
            <p:spPr>
              <a:xfrm rot="16200000">
                <a:off x="5758151" y="6434669"/>
                <a:ext cx="94593" cy="94593"/>
              </a:xfrm>
              <a:prstGeom prst="ellipse">
                <a:avLst/>
              </a:prstGeom>
              <a:solidFill>
                <a:srgbClr val="5656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R" panose="02020603020101020101" pitchFamily="18" charset="-127"/>
                  <a:ea typeface="210 맨발의청춘 R" panose="02020603020101020101" pitchFamily="18" charset="-127"/>
                </a:endParaRPr>
              </a:p>
            </p:txBody>
          </p:sp>
        </p:grpSp>
        <p:sp>
          <p:nvSpPr>
            <p:cNvPr id="48" name="타원 47"/>
            <p:cNvSpPr/>
            <p:nvPr/>
          </p:nvSpPr>
          <p:spPr>
            <a:xfrm rot="16200000">
              <a:off x="6507941" y="6437822"/>
              <a:ext cx="94593" cy="94593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 rot="16200000">
              <a:off x="5585949" y="643455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 rot="16200000">
              <a:off x="5265961" y="643455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427711" y="2817917"/>
            <a:ext cx="13035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smtClean="0">
                <a:solidFill>
                  <a:schemeClr val="bg2">
                    <a:lumMod val="25000"/>
                  </a:schemeClr>
                </a:solidFill>
                <a:latin typeface="+mj-lt"/>
              </a:rPr>
              <a:t>프로그램 총괄</a:t>
            </a:r>
            <a:endParaRPr lang="en-US" altLang="ko-KR" sz="1300" b="1" smtClean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r>
              <a:rPr lang="ko-KR" altLang="en-US" sz="1300" b="1" smtClean="0">
                <a:solidFill>
                  <a:schemeClr val="bg2">
                    <a:lumMod val="25000"/>
                  </a:schemeClr>
                </a:solidFill>
                <a:latin typeface="+mj-lt"/>
              </a:rPr>
              <a:t>메인 기능 구현</a:t>
            </a:r>
            <a:endParaRPr lang="ko-KR" altLang="en-US" sz="1300" b="1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335485" y="4828958"/>
            <a:ext cx="12442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smtClean="0">
                <a:solidFill>
                  <a:schemeClr val="bg2">
                    <a:lumMod val="25000"/>
                  </a:schemeClr>
                </a:solidFill>
                <a:latin typeface="+mj-lt"/>
              </a:rPr>
              <a:t>발표자료 제작</a:t>
            </a:r>
            <a:endParaRPr lang="en-US" altLang="ko-KR" sz="1300" b="1" smtClean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r>
              <a:rPr lang="ko-KR" altLang="en-US" sz="1300" b="1" smtClean="0">
                <a:solidFill>
                  <a:schemeClr val="bg2">
                    <a:lumMod val="25000"/>
                  </a:schemeClr>
                </a:solidFill>
                <a:latin typeface="+mj-lt"/>
              </a:rPr>
              <a:t>디자인 보조</a:t>
            </a:r>
            <a:endParaRPr lang="ko-KR" altLang="en-US" sz="1300" b="1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868791" y="4776889"/>
            <a:ext cx="12442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smtClean="0">
                <a:solidFill>
                  <a:schemeClr val="bg2">
                    <a:lumMod val="25000"/>
                  </a:schemeClr>
                </a:solidFill>
                <a:latin typeface="+mj-lt"/>
              </a:rPr>
              <a:t>메인 디자이너</a:t>
            </a:r>
            <a:endParaRPr lang="en-US" altLang="ko-KR" sz="1300" b="1" smtClean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r>
              <a:rPr lang="ko-KR" altLang="en-US" sz="1300" b="1" smtClean="0">
                <a:solidFill>
                  <a:schemeClr val="bg2">
                    <a:lumMod val="25000"/>
                  </a:schemeClr>
                </a:solidFill>
                <a:latin typeface="+mj-lt"/>
              </a:rPr>
              <a:t>기능구현 보조</a:t>
            </a:r>
            <a:endParaRPr lang="ko-KR" altLang="en-US" sz="1300" b="1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0674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1527" y="634468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9807" y="1131167"/>
            <a:ext cx="486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간트</a:t>
            </a:r>
            <a:r>
              <a:rPr lang="ko-KR" altLang="en-US" sz="28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차트</a:t>
            </a:r>
            <a:endParaRPr lang="ko-KR" altLang="en-US" sz="2800" spc="300" dirty="0">
              <a:solidFill>
                <a:schemeClr val="tx1">
                  <a:lumMod val="75000"/>
                  <a:lumOff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91931" y="263879"/>
            <a:ext cx="2944154" cy="867288"/>
            <a:chOff x="691931" y="263879"/>
            <a:chExt cx="2944154" cy="867288"/>
          </a:xfrm>
        </p:grpSpPr>
        <p:sp>
          <p:nvSpPr>
            <p:cNvPr id="30" name="직사각형 29"/>
            <p:cNvSpPr/>
            <p:nvPr/>
          </p:nvSpPr>
          <p:spPr>
            <a:xfrm>
              <a:off x="729008" y="494602"/>
              <a:ext cx="2766032" cy="35357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90603" y="449802"/>
              <a:ext cx="2145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기타 사항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931" y="263879"/>
              <a:ext cx="835750" cy="867288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48451" y="424543"/>
              <a:ext cx="538514" cy="37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2">
                      <a:lumMod val="50000"/>
                    </a:schemeClr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05</a:t>
              </a:r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262" y="1828800"/>
            <a:ext cx="9515475" cy="320040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5380415" y="6396793"/>
            <a:ext cx="1336573" cy="97862"/>
            <a:chOff x="5265961" y="6434553"/>
            <a:chExt cx="1336573" cy="97862"/>
          </a:xfrm>
        </p:grpSpPr>
        <p:grpSp>
          <p:nvGrpSpPr>
            <p:cNvPr id="17" name="그룹 16"/>
            <p:cNvGrpSpPr/>
            <p:nvPr/>
          </p:nvGrpSpPr>
          <p:grpSpPr>
            <a:xfrm>
              <a:off x="5905937" y="6434669"/>
              <a:ext cx="385145" cy="94593"/>
              <a:chOff x="5758151" y="6434669"/>
              <a:chExt cx="385145" cy="94593"/>
            </a:xfrm>
          </p:grpSpPr>
          <p:sp>
            <p:nvSpPr>
              <p:cNvPr id="22" name="타원 21"/>
              <p:cNvSpPr/>
              <p:nvPr/>
            </p:nvSpPr>
            <p:spPr>
              <a:xfrm rot="16200000">
                <a:off x="6048703" y="6434669"/>
                <a:ext cx="94593" cy="94593"/>
              </a:xfrm>
              <a:prstGeom prst="ellipse">
                <a:avLst/>
              </a:prstGeom>
              <a:solidFill>
                <a:srgbClr val="5656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R" panose="02020603020101020101" pitchFamily="18" charset="-127"/>
                  <a:ea typeface="210 맨발의청춘 R" panose="02020603020101020101" pitchFamily="18" charset="-127"/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 rot="16200000">
                <a:off x="5758151" y="6434669"/>
                <a:ext cx="94593" cy="94593"/>
              </a:xfrm>
              <a:prstGeom prst="ellipse">
                <a:avLst/>
              </a:prstGeom>
              <a:solidFill>
                <a:srgbClr val="5656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R" panose="02020603020101020101" pitchFamily="18" charset="-127"/>
                  <a:ea typeface="210 맨발의청춘 R" panose="02020603020101020101" pitchFamily="18" charset="-127"/>
                </a:endParaRPr>
              </a:p>
            </p:txBody>
          </p:sp>
        </p:grpSp>
        <p:sp>
          <p:nvSpPr>
            <p:cNvPr id="18" name="타원 17"/>
            <p:cNvSpPr/>
            <p:nvPr/>
          </p:nvSpPr>
          <p:spPr>
            <a:xfrm rot="16200000">
              <a:off x="6507941" y="6437822"/>
              <a:ext cx="94593" cy="94593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 rot="16200000">
              <a:off x="5585949" y="643455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 rot="16200000">
              <a:off x="5265961" y="643455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6236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1527" y="634468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02616" y="1157147"/>
            <a:ext cx="2673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300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&lt; </a:t>
            </a:r>
            <a:r>
              <a:rPr lang="ko-KR" altLang="en-US" sz="2000" spc="300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과제 수행 소감 </a:t>
            </a:r>
            <a:r>
              <a:rPr lang="en-US" altLang="ko-KR" sz="2000" spc="300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&gt;</a:t>
            </a:r>
            <a:endParaRPr lang="ko-KR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91931" y="263879"/>
            <a:ext cx="2944154" cy="867288"/>
            <a:chOff x="691931" y="263879"/>
            <a:chExt cx="2944154" cy="867288"/>
          </a:xfrm>
        </p:grpSpPr>
        <p:sp>
          <p:nvSpPr>
            <p:cNvPr id="30" name="직사각형 29"/>
            <p:cNvSpPr/>
            <p:nvPr/>
          </p:nvSpPr>
          <p:spPr>
            <a:xfrm>
              <a:off x="729008" y="494602"/>
              <a:ext cx="2766032" cy="35357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90603" y="449802"/>
              <a:ext cx="2145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기타 사항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931" y="263879"/>
              <a:ext cx="835750" cy="867288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48451" y="424543"/>
              <a:ext cx="538514" cy="37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2">
                      <a:lumMod val="50000"/>
                    </a:schemeClr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05</a:t>
              </a:r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380415" y="6396793"/>
            <a:ext cx="1336573" cy="97862"/>
            <a:chOff x="5265961" y="6434553"/>
            <a:chExt cx="1336573" cy="97862"/>
          </a:xfrm>
        </p:grpSpPr>
        <p:grpSp>
          <p:nvGrpSpPr>
            <p:cNvPr id="47" name="그룹 46"/>
            <p:cNvGrpSpPr/>
            <p:nvPr/>
          </p:nvGrpSpPr>
          <p:grpSpPr>
            <a:xfrm>
              <a:off x="5905937" y="6434669"/>
              <a:ext cx="385145" cy="94593"/>
              <a:chOff x="5758151" y="6434669"/>
              <a:chExt cx="385145" cy="94593"/>
            </a:xfrm>
          </p:grpSpPr>
          <p:sp>
            <p:nvSpPr>
              <p:cNvPr id="51" name="타원 50"/>
              <p:cNvSpPr/>
              <p:nvPr/>
            </p:nvSpPr>
            <p:spPr>
              <a:xfrm rot="16200000">
                <a:off x="6048703" y="6434669"/>
                <a:ext cx="94593" cy="94593"/>
              </a:xfrm>
              <a:prstGeom prst="ellipse">
                <a:avLst/>
              </a:prstGeom>
              <a:solidFill>
                <a:srgbClr val="5656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R" panose="02020603020101020101" pitchFamily="18" charset="-127"/>
                  <a:ea typeface="210 맨발의청춘 R" panose="02020603020101020101" pitchFamily="18" charset="-127"/>
                </a:endParaRPr>
              </a:p>
            </p:txBody>
          </p:sp>
          <p:sp>
            <p:nvSpPr>
              <p:cNvPr id="52" name="타원 51"/>
              <p:cNvSpPr/>
              <p:nvPr/>
            </p:nvSpPr>
            <p:spPr>
              <a:xfrm rot="16200000">
                <a:off x="5758151" y="6434669"/>
                <a:ext cx="94593" cy="94593"/>
              </a:xfrm>
              <a:prstGeom prst="ellipse">
                <a:avLst/>
              </a:prstGeom>
              <a:solidFill>
                <a:srgbClr val="5656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R" panose="02020603020101020101" pitchFamily="18" charset="-127"/>
                  <a:ea typeface="210 맨발의청춘 R" panose="02020603020101020101" pitchFamily="18" charset="-127"/>
                </a:endParaRPr>
              </a:p>
            </p:txBody>
          </p:sp>
        </p:grpSp>
        <p:sp>
          <p:nvSpPr>
            <p:cNvPr id="48" name="타원 47"/>
            <p:cNvSpPr/>
            <p:nvPr/>
          </p:nvSpPr>
          <p:spPr>
            <a:xfrm rot="16200000">
              <a:off x="6507941" y="6437822"/>
              <a:ext cx="94593" cy="94593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 rot="16200000">
              <a:off x="5585949" y="643455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 rot="16200000">
              <a:off x="5265961" y="643455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659849" y="1819690"/>
            <a:ext cx="6796522" cy="3872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우리는 스마트폰을 사용하며 하루에도 수십개의 애플리케이션에 접속한다</a:t>
            </a:r>
            <a:r>
              <a:rPr lang="en-US" altLang="ko-KR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애플리케이션을 직접 만들어본 사람은 사용하는 사람에 비해 턱없이 적을 것이다</a:t>
            </a:r>
            <a:r>
              <a:rPr lang="en-US" altLang="ko-KR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학기동안 애플리케이션을 제작하며 아주 사소한 기능 하나도 그냥 구현되는것이 없다는 것을 알았고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구현하는 과정에서 많은 변화를 겪었으며 한계에 부딪혀 포기한 기능도 있었다</a:t>
            </a:r>
            <a:r>
              <a:rPr lang="en-US" altLang="ko-KR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이번 과제를 수행하며 </a:t>
            </a:r>
            <a:r>
              <a:rPr lang="en-US" altLang="ko-KR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하면 될 것 같은데</a:t>
            </a:r>
            <a:r>
              <a:rPr lang="en-US" altLang="ko-KR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말을 참 많이 한 것 같다</a:t>
            </a:r>
            <a:r>
              <a:rPr lang="en-US" altLang="ko-KR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말에 대해 처음에는 부정적인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생각이 더 컸다</a:t>
            </a:r>
            <a:r>
              <a:rPr lang="en-US" altLang="ko-KR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확신 없이 한 도전이 결국은 실망감으로 돌아오는 일이 적지 않았기 때문이다</a:t>
            </a:r>
            <a:r>
              <a:rPr lang="en-US" altLang="ko-KR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실패도 도전을 해야 생기는 것이고</a:t>
            </a:r>
            <a:r>
              <a:rPr lang="en-US" altLang="ko-KR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일단 부딪혀보니 의문이 확신이 되고 성공적인 결과로 돌아오기도 했다</a:t>
            </a:r>
            <a:r>
              <a:rPr lang="en-US" altLang="ko-KR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이번 과제를 통해 나를 발전시키는 법을 알게 되었고</a:t>
            </a:r>
            <a:r>
              <a:rPr lang="en-US" altLang="ko-KR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애플리케이션의 아주 사소한 기능 하나도 감사하게 생각하는 시각을 얻을 수 있었다</a:t>
            </a:r>
            <a:r>
              <a:rPr lang="en-US" altLang="ko-KR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08" y="1851393"/>
            <a:ext cx="3828969" cy="382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8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92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평행 사변형 21"/>
          <p:cNvSpPr/>
          <p:nvPr/>
        </p:nvSpPr>
        <p:spPr>
          <a:xfrm rot="5400000" flipH="1" flipV="1">
            <a:off x="6091508" y="3482236"/>
            <a:ext cx="6010753" cy="740774"/>
          </a:xfrm>
          <a:prstGeom prst="parallelogram">
            <a:avLst>
              <a:gd name="adj" fmla="val 63272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3789162" y="557092"/>
            <a:ext cx="5065486" cy="5832950"/>
          </a:xfrm>
          <a:prstGeom prst="round2SameRect">
            <a:avLst/>
          </a:prstGeom>
          <a:solidFill>
            <a:srgbClr val="3C92CA"/>
          </a:solidFill>
          <a:ln w="1111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789085" y="1373057"/>
            <a:ext cx="77" cy="668930"/>
          </a:xfrm>
          <a:prstGeom prst="line">
            <a:avLst/>
          </a:prstGeom>
          <a:ln w="1111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836981" y="2990776"/>
            <a:ext cx="564274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4445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</a:rPr>
              <a:t>감사합니다</a:t>
            </a:r>
            <a:endParaRPr kumimoji="0" lang="en-US" altLang="ko-KR" sz="13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>
                <a:outerShdw blurRad="4445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>
                <a:outerShdw blurRad="4445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42" name="모서리가 둥근 사각형 설명선 41"/>
          <p:cNvSpPr/>
          <p:nvPr/>
        </p:nvSpPr>
        <p:spPr>
          <a:xfrm>
            <a:off x="7899240" y="2497524"/>
            <a:ext cx="1382838" cy="506406"/>
          </a:xfrm>
          <a:prstGeom prst="wedgeRoundRectCallout">
            <a:avLst>
              <a:gd name="adj1" fmla="val -31996"/>
              <a:gd name="adj2" fmla="val 96205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>
                <a:solidFill>
                  <a:prstClr val="white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백점만점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6040580" y="825403"/>
            <a:ext cx="646547" cy="68023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736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1527" y="634468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1789" y="1058207"/>
            <a:ext cx="19125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어플</a:t>
            </a:r>
            <a:r>
              <a:rPr lang="ko-KR" altLang="en-US" sz="25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소개</a:t>
            </a:r>
            <a:endParaRPr lang="ko-KR" altLang="en-US" sz="2500" spc="300" dirty="0">
              <a:solidFill>
                <a:schemeClr val="tx1">
                  <a:lumMod val="75000"/>
                  <a:lumOff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29493" y="3064120"/>
            <a:ext cx="5022134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사용자가 편집한 </a:t>
            </a:r>
            <a:r>
              <a:rPr lang="ko-KR" altLang="en-US" sz="20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휴대폰의 사진을</a:t>
            </a:r>
            <a:endParaRPr lang="en-US" altLang="ko-KR" sz="2000" dirty="0" smtClean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사용자가 </a:t>
            </a:r>
            <a:r>
              <a:rPr lang="ko-KR" altLang="en-US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보기 편하게 정리해 주는 </a:t>
            </a:r>
            <a:r>
              <a:rPr lang="ko-KR" altLang="en-US" sz="20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어플</a:t>
            </a:r>
            <a:endParaRPr lang="ko-KR" altLang="en-US" sz="2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5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29493" y="2211255"/>
            <a:ext cx="1294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BUBBLE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4762825" y="2578830"/>
            <a:ext cx="1159870" cy="45719"/>
          </a:xfrm>
          <a:prstGeom prst="rect">
            <a:avLst/>
          </a:prstGeom>
          <a:solidFill>
            <a:srgbClr val="DE6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91931" y="263879"/>
            <a:ext cx="2944154" cy="867288"/>
            <a:chOff x="691931" y="263879"/>
            <a:chExt cx="2944154" cy="867288"/>
          </a:xfrm>
        </p:grpSpPr>
        <p:sp>
          <p:nvSpPr>
            <p:cNvPr id="7" name="직사각형 6"/>
            <p:cNvSpPr/>
            <p:nvPr/>
          </p:nvSpPr>
          <p:spPr>
            <a:xfrm>
              <a:off x="729008" y="494602"/>
              <a:ext cx="2766032" cy="35357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90603" y="449802"/>
              <a:ext cx="2145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어플리케이션 개요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931" y="263879"/>
              <a:ext cx="835750" cy="86728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948451" y="424543"/>
              <a:ext cx="538514" cy="37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2">
                      <a:lumMod val="50000"/>
                    </a:schemeClr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01</a:t>
              </a:r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109806" y="1578528"/>
            <a:ext cx="4175479" cy="4175479"/>
            <a:chOff x="1087761" y="1672281"/>
            <a:chExt cx="4175479" cy="417547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761" y="1672281"/>
              <a:ext cx="4175479" cy="4175479"/>
            </a:xfrm>
            <a:prstGeom prst="rect">
              <a:avLst/>
            </a:prstGeom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2147147" y="2134838"/>
              <a:ext cx="2076226" cy="3250367"/>
            </a:xfrm>
            <a:prstGeom prst="roundRect">
              <a:avLst>
                <a:gd name="adj" fmla="val 267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59683" y="3456696"/>
              <a:ext cx="11732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rgbClr val="009AF2"/>
                  </a:solidFill>
                  <a:effectLst>
                    <a:glow rad="63500">
                      <a:schemeClr val="accent1">
                        <a:lumMod val="40000"/>
                        <a:lumOff val="60000"/>
                        <a:alpha val="40000"/>
                      </a:schemeClr>
                    </a:glow>
                  </a:effectLst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BUBBLE</a:t>
              </a:r>
              <a:endParaRPr lang="ko-KR" altLang="en-US" b="1">
                <a:solidFill>
                  <a:srgbClr val="009AF2"/>
                </a:solidFill>
                <a:effectLst>
                  <a:glow rad="63500">
                    <a:schemeClr val="accent1">
                      <a:lumMod val="40000"/>
                      <a:lumOff val="60000"/>
                      <a:alpha val="40000"/>
                    </a:schemeClr>
                  </a:glo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2579286" y="3838111"/>
              <a:ext cx="1211947" cy="306375"/>
              <a:chOff x="1786674" y="3728097"/>
              <a:chExt cx="1211947" cy="306375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0890" y="3808347"/>
                <a:ext cx="218223" cy="218223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accent1">
                    <a:lumMod val="40000"/>
                    <a:lumOff val="60000"/>
                    <a:alpha val="40000"/>
                  </a:schemeClr>
                </a:outerShdw>
              </a:effectLst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9916" y="3773439"/>
                <a:ext cx="253131" cy="253131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accent1">
                    <a:lumMod val="40000"/>
                    <a:lumOff val="60000"/>
                    <a:alpha val="40000"/>
                  </a:schemeClr>
                </a:outerShdw>
              </a:effectLst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246" y="3728097"/>
                <a:ext cx="306375" cy="306375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accent1">
                    <a:lumMod val="40000"/>
                    <a:lumOff val="60000"/>
                    <a:alpha val="40000"/>
                  </a:schemeClr>
                </a:outerShdw>
              </a:effectLst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6674" y="3864160"/>
                <a:ext cx="165865" cy="165865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accent1">
                    <a:lumMod val="40000"/>
                    <a:lumOff val="60000"/>
                    <a:alpha val="40000"/>
                  </a:schemeClr>
                </a:outerShdw>
              </a:effectLst>
            </p:spPr>
          </p:pic>
        </p:grpSp>
      </p:grp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592" r="603" b="1"/>
          <a:stretch/>
        </p:blipFill>
        <p:spPr>
          <a:xfrm>
            <a:off x="2219634" y="2062601"/>
            <a:ext cx="1975342" cy="3158808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5464395" y="6428101"/>
            <a:ext cx="1411425" cy="94593"/>
            <a:chOff x="5593487" y="6434669"/>
            <a:chExt cx="1411425" cy="94593"/>
          </a:xfrm>
        </p:grpSpPr>
        <p:grpSp>
          <p:nvGrpSpPr>
            <p:cNvPr id="31" name="그룹 30"/>
            <p:cNvGrpSpPr/>
            <p:nvPr/>
          </p:nvGrpSpPr>
          <p:grpSpPr>
            <a:xfrm>
              <a:off x="5593487" y="6434669"/>
              <a:ext cx="1082217" cy="94593"/>
              <a:chOff x="5390287" y="6434669"/>
              <a:chExt cx="1082217" cy="94593"/>
            </a:xfrm>
          </p:grpSpPr>
          <p:sp>
            <p:nvSpPr>
              <p:cNvPr id="33" name="타원 32"/>
              <p:cNvSpPr/>
              <p:nvPr/>
            </p:nvSpPr>
            <p:spPr>
              <a:xfrm rot="16200000">
                <a:off x="5390287" y="6434669"/>
                <a:ext cx="94593" cy="94593"/>
              </a:xfrm>
              <a:prstGeom prst="ellipse">
                <a:avLst/>
              </a:prstGeom>
              <a:noFill/>
              <a:ln w="38100">
                <a:solidFill>
                  <a:srgbClr val="DE66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</p:txBody>
          </p:sp>
          <p:sp>
            <p:nvSpPr>
              <p:cNvPr id="41" name="타원 40"/>
              <p:cNvSpPr/>
              <p:nvPr/>
            </p:nvSpPr>
            <p:spPr>
              <a:xfrm rot="16200000">
                <a:off x="5719495" y="6434669"/>
                <a:ext cx="94593" cy="94593"/>
              </a:xfrm>
              <a:prstGeom prst="ellipse">
                <a:avLst/>
              </a:prstGeom>
              <a:solidFill>
                <a:srgbClr val="5656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</p:txBody>
          </p:sp>
          <p:sp>
            <p:nvSpPr>
              <p:cNvPr id="42" name="타원 41"/>
              <p:cNvSpPr/>
              <p:nvPr/>
            </p:nvSpPr>
            <p:spPr>
              <a:xfrm rot="16200000">
                <a:off x="6048703" y="6434669"/>
                <a:ext cx="94593" cy="94593"/>
              </a:xfrm>
              <a:prstGeom prst="ellipse">
                <a:avLst/>
              </a:prstGeom>
              <a:solidFill>
                <a:srgbClr val="5656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</p:txBody>
          </p:sp>
          <p:sp>
            <p:nvSpPr>
              <p:cNvPr id="43" name="타원 42"/>
              <p:cNvSpPr/>
              <p:nvPr/>
            </p:nvSpPr>
            <p:spPr>
              <a:xfrm rot="16200000">
                <a:off x="6377911" y="6434669"/>
                <a:ext cx="94593" cy="94593"/>
              </a:xfrm>
              <a:prstGeom prst="ellipse">
                <a:avLst/>
              </a:prstGeom>
              <a:solidFill>
                <a:srgbClr val="5656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</p:txBody>
          </p:sp>
        </p:grpSp>
        <p:sp>
          <p:nvSpPr>
            <p:cNvPr id="32" name="타원 31"/>
            <p:cNvSpPr/>
            <p:nvPr/>
          </p:nvSpPr>
          <p:spPr>
            <a:xfrm rot="16200000">
              <a:off x="6910319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6001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1527" y="634468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29008" y="494602"/>
            <a:ext cx="2766032" cy="35357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90603" y="449802"/>
            <a:ext cx="214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어플리케이션 개요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9807" y="1131167"/>
            <a:ext cx="2564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선정 이유</a:t>
            </a:r>
            <a:endParaRPr lang="ko-KR" altLang="en-US" sz="2800" spc="300" dirty="0">
              <a:solidFill>
                <a:schemeClr val="tx1">
                  <a:lumMod val="75000"/>
                  <a:lumOff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59345" y="2740933"/>
            <a:ext cx="640083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기본 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앨범 </a:t>
            </a:r>
            <a:r>
              <a:rPr lang="ko-KR" altLang="en-US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어플은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이용자가 사진을 편집하면</a:t>
            </a:r>
            <a:r>
              <a:rPr lang="en-US" altLang="ko-KR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,                   </a:t>
            </a:r>
            <a:r>
              <a:rPr lang="ko-KR" altLang="en-US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편집한 </a:t>
            </a:r>
            <a:r>
              <a:rPr lang="ko-KR" altLang="en-US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사진은 앨범 마지막 부분에 위치한다</a:t>
            </a:r>
            <a:r>
              <a:rPr lang="en-US" altLang="ko-KR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여러 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촬영 </a:t>
            </a:r>
            <a:r>
              <a:rPr lang="ko-KR" altLang="en-US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어플에서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찍고 편집한 사진들은 각각 </a:t>
            </a:r>
            <a:r>
              <a:rPr lang="ko-KR" altLang="en-US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다른         이름을 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가지게 되어 사진의 순서가 </a:t>
            </a:r>
            <a:r>
              <a:rPr lang="ko-KR" altLang="en-US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맞지 않는 경우가 있다</a:t>
            </a:r>
            <a:r>
              <a:rPr lang="en-US" altLang="ko-KR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.</a:t>
            </a:r>
            <a:endParaRPr lang="ko-KR" altLang="en-US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50266" y="1956344"/>
            <a:ext cx="2555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기존 앨범 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정렬방식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246303" y="2333594"/>
            <a:ext cx="2115633" cy="45719"/>
          </a:xfrm>
          <a:prstGeom prst="rect">
            <a:avLst/>
          </a:prstGeom>
          <a:solidFill>
            <a:srgbClr val="DE6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31" y="263879"/>
            <a:ext cx="835750" cy="8672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48451" y="424543"/>
            <a:ext cx="538514" cy="3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01</a:t>
            </a:r>
            <a:endParaRPr lang="ko-KR" altLang="en-US" b="1">
              <a:solidFill>
                <a:schemeClr val="bg2">
                  <a:lumMod val="50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76" y="2156399"/>
            <a:ext cx="3057052" cy="3057052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5464395" y="6428101"/>
            <a:ext cx="1411425" cy="94593"/>
            <a:chOff x="5593487" y="6434669"/>
            <a:chExt cx="1411425" cy="94593"/>
          </a:xfrm>
        </p:grpSpPr>
        <p:grpSp>
          <p:nvGrpSpPr>
            <p:cNvPr id="19" name="그룹 18"/>
            <p:cNvGrpSpPr/>
            <p:nvPr/>
          </p:nvGrpSpPr>
          <p:grpSpPr>
            <a:xfrm>
              <a:off x="5593487" y="6434669"/>
              <a:ext cx="1082217" cy="94593"/>
              <a:chOff x="5390287" y="6434669"/>
              <a:chExt cx="1082217" cy="94593"/>
            </a:xfrm>
          </p:grpSpPr>
          <p:sp>
            <p:nvSpPr>
              <p:cNvPr id="22" name="타원 21"/>
              <p:cNvSpPr/>
              <p:nvPr/>
            </p:nvSpPr>
            <p:spPr>
              <a:xfrm rot="16200000">
                <a:off x="5390287" y="6434669"/>
                <a:ext cx="94593" cy="94593"/>
              </a:xfrm>
              <a:prstGeom prst="ellipse">
                <a:avLst/>
              </a:prstGeom>
              <a:noFill/>
              <a:ln w="38100">
                <a:solidFill>
                  <a:srgbClr val="DE66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 rot="16200000">
                <a:off x="5719495" y="6434669"/>
                <a:ext cx="94593" cy="94593"/>
              </a:xfrm>
              <a:prstGeom prst="ellipse">
                <a:avLst/>
              </a:prstGeom>
              <a:solidFill>
                <a:srgbClr val="5656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</p:txBody>
          </p:sp>
          <p:sp>
            <p:nvSpPr>
              <p:cNvPr id="25" name="타원 24"/>
              <p:cNvSpPr/>
              <p:nvPr/>
            </p:nvSpPr>
            <p:spPr>
              <a:xfrm rot="16200000">
                <a:off x="6048703" y="6434669"/>
                <a:ext cx="94593" cy="94593"/>
              </a:xfrm>
              <a:prstGeom prst="ellipse">
                <a:avLst/>
              </a:prstGeom>
              <a:solidFill>
                <a:srgbClr val="5656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6200000">
                <a:off x="6377911" y="6434669"/>
                <a:ext cx="94593" cy="94593"/>
              </a:xfrm>
              <a:prstGeom prst="ellipse">
                <a:avLst/>
              </a:prstGeom>
              <a:solidFill>
                <a:srgbClr val="5656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</p:txBody>
          </p:sp>
        </p:grpSp>
        <p:sp>
          <p:nvSpPr>
            <p:cNvPr id="21" name="타원 20"/>
            <p:cNvSpPr/>
            <p:nvPr/>
          </p:nvSpPr>
          <p:spPr>
            <a:xfrm rot="16200000">
              <a:off x="6910319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3372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1527" y="634468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795" y="1963212"/>
            <a:ext cx="2075811" cy="207581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61832" y="4211024"/>
            <a:ext cx="817373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300" dirty="0" smtClean="0">
                <a:solidFill>
                  <a:srgbClr val="DE6658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사용자 편의</a:t>
            </a:r>
            <a:r>
              <a:rPr lang="ko-KR" altLang="en-US" sz="2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에</a:t>
            </a:r>
            <a:r>
              <a:rPr lang="ko-KR" altLang="en-US" sz="2300" dirty="0" smtClean="0">
                <a:solidFill>
                  <a:srgbClr val="DE6658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2300" dirty="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따라 </a:t>
            </a:r>
            <a:r>
              <a:rPr lang="ko-KR" altLang="en-US" sz="2300" dirty="0" smtClean="0">
                <a:solidFill>
                  <a:srgbClr val="3C91C9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사진을 정렬</a:t>
            </a:r>
            <a:r>
              <a:rPr lang="ko-KR" altLang="en-US" sz="2300" dirty="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하고</a:t>
            </a:r>
            <a:r>
              <a:rPr lang="ko-KR" altLang="en-US" sz="2300" dirty="0" smtClean="0">
                <a:solidFill>
                  <a:srgbClr val="3C91C9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2300" dirty="0" smtClean="0">
                <a:solidFill>
                  <a:srgbClr val="F29343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관리</a:t>
            </a:r>
            <a:r>
              <a:rPr lang="ko-KR" altLang="en-US" sz="2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할</a:t>
            </a:r>
            <a:r>
              <a:rPr lang="ko-KR" altLang="en-US" sz="2300" dirty="0" smtClean="0">
                <a:solidFill>
                  <a:srgbClr val="3C91C9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2300" dirty="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수 있는</a:t>
            </a:r>
            <a:endParaRPr lang="en-US" altLang="ko-KR" sz="2300" dirty="0" smtClean="0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300" dirty="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어플리케이션을 만들자</a:t>
            </a:r>
            <a:r>
              <a:rPr lang="en-US" altLang="ko-KR" sz="2300" dirty="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!</a:t>
            </a:r>
            <a:endParaRPr lang="ko-KR" altLang="en-US" sz="2300" dirty="0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9808" y="1131167"/>
            <a:ext cx="2451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선정 이유</a:t>
            </a:r>
            <a:endParaRPr lang="ko-KR" altLang="en-US" sz="2800" spc="300" dirty="0">
              <a:solidFill>
                <a:schemeClr val="tx1">
                  <a:lumMod val="75000"/>
                  <a:lumOff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9008" y="494602"/>
            <a:ext cx="2766032" cy="35357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90603" y="449802"/>
            <a:ext cx="214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어플리케이션 개요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48451" y="424543"/>
            <a:ext cx="538514" cy="3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01</a:t>
            </a:r>
            <a:endParaRPr lang="ko-KR" altLang="en-US" b="1">
              <a:solidFill>
                <a:schemeClr val="bg2">
                  <a:lumMod val="50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31" y="263879"/>
            <a:ext cx="835750" cy="86728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71759" y="437093"/>
            <a:ext cx="538514" cy="3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01</a:t>
            </a:r>
            <a:endParaRPr lang="ko-KR" altLang="en-US" b="1">
              <a:solidFill>
                <a:schemeClr val="bg2">
                  <a:lumMod val="50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464395" y="6428101"/>
            <a:ext cx="1411425" cy="94593"/>
            <a:chOff x="5593487" y="6434669"/>
            <a:chExt cx="1411425" cy="94593"/>
          </a:xfrm>
        </p:grpSpPr>
        <p:grpSp>
          <p:nvGrpSpPr>
            <p:cNvPr id="35" name="그룹 34"/>
            <p:cNvGrpSpPr/>
            <p:nvPr/>
          </p:nvGrpSpPr>
          <p:grpSpPr>
            <a:xfrm>
              <a:off x="5593487" y="6434669"/>
              <a:ext cx="1082217" cy="94593"/>
              <a:chOff x="5390287" y="6434669"/>
              <a:chExt cx="1082217" cy="94593"/>
            </a:xfrm>
          </p:grpSpPr>
          <p:sp>
            <p:nvSpPr>
              <p:cNvPr id="36" name="타원 35"/>
              <p:cNvSpPr/>
              <p:nvPr/>
            </p:nvSpPr>
            <p:spPr>
              <a:xfrm rot="16200000">
                <a:off x="5390287" y="6434669"/>
                <a:ext cx="94593" cy="94593"/>
              </a:xfrm>
              <a:prstGeom prst="ellipse">
                <a:avLst/>
              </a:prstGeom>
              <a:noFill/>
              <a:ln w="38100">
                <a:solidFill>
                  <a:srgbClr val="DE66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 rot="16200000">
                <a:off x="5719495" y="6434669"/>
                <a:ext cx="94593" cy="94593"/>
              </a:xfrm>
              <a:prstGeom prst="ellipse">
                <a:avLst/>
              </a:prstGeom>
              <a:solidFill>
                <a:srgbClr val="5656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>
              <a:xfrm rot="16200000">
                <a:off x="6048703" y="6434669"/>
                <a:ext cx="94593" cy="94593"/>
              </a:xfrm>
              <a:prstGeom prst="ellipse">
                <a:avLst/>
              </a:prstGeom>
              <a:solidFill>
                <a:srgbClr val="5656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 rot="16200000">
                <a:off x="6377911" y="6434669"/>
                <a:ext cx="94593" cy="94593"/>
              </a:xfrm>
              <a:prstGeom prst="ellipse">
                <a:avLst/>
              </a:prstGeom>
              <a:solidFill>
                <a:srgbClr val="5656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</p:txBody>
          </p:sp>
        </p:grpSp>
        <p:sp>
          <p:nvSpPr>
            <p:cNvPr id="16" name="타원 15"/>
            <p:cNvSpPr/>
            <p:nvPr/>
          </p:nvSpPr>
          <p:spPr>
            <a:xfrm rot="16200000">
              <a:off x="6910319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037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06" y="397170"/>
            <a:ext cx="7457514" cy="774557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103106" y="3030442"/>
            <a:ext cx="4406194" cy="7848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00" b="1" i="0" u="none" strike="noStrike" kern="0" cap="none" spc="30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</a:rPr>
              <a:t>2. </a:t>
            </a:r>
            <a:r>
              <a:rPr kumimoji="0" lang="ko-KR" altLang="en-US" sz="4500" b="1" i="0" u="none" strike="noStrike" kern="0" cap="none" spc="30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</a:rPr>
              <a:t>상세기능</a:t>
            </a:r>
            <a:endParaRPr kumimoji="0" lang="en-US" altLang="ko-KR" sz="1300" b="1" i="0" u="none" strike="noStrike" kern="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445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1046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타원 57"/>
          <p:cNvSpPr/>
          <p:nvPr/>
        </p:nvSpPr>
        <p:spPr>
          <a:xfrm>
            <a:off x="4433166" y="1678349"/>
            <a:ext cx="533391" cy="535277"/>
          </a:xfrm>
          <a:prstGeom prst="ellipse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7136022" y="1678349"/>
            <a:ext cx="533391" cy="535277"/>
          </a:xfrm>
          <a:prstGeom prst="ellipse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9858315" y="1682718"/>
            <a:ext cx="533391" cy="535277"/>
          </a:xfrm>
          <a:prstGeom prst="ellipse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1527" y="634468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17708" y="1065798"/>
            <a:ext cx="1954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상세기능</a:t>
            </a:r>
            <a:endParaRPr lang="ko-KR" altLang="en-US" sz="2500" spc="300" dirty="0">
              <a:solidFill>
                <a:schemeClr val="tx1">
                  <a:lumMod val="75000"/>
                  <a:lumOff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971" y="2415652"/>
            <a:ext cx="1151779" cy="1151779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691931" y="263879"/>
            <a:ext cx="2944154" cy="867288"/>
            <a:chOff x="691931" y="263879"/>
            <a:chExt cx="2944154" cy="867288"/>
          </a:xfrm>
        </p:grpSpPr>
        <p:sp>
          <p:nvSpPr>
            <p:cNvPr id="26" name="직사각형 25"/>
            <p:cNvSpPr/>
            <p:nvPr/>
          </p:nvSpPr>
          <p:spPr>
            <a:xfrm>
              <a:off x="729008" y="494602"/>
              <a:ext cx="2766032" cy="35357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90603" y="449802"/>
              <a:ext cx="2145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상세기능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931" y="263879"/>
              <a:ext cx="835750" cy="867288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948451" y="424543"/>
              <a:ext cx="538514" cy="37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2">
                      <a:lumMod val="50000"/>
                    </a:schemeClr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02</a:t>
              </a:r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  <p:sp>
        <p:nvSpPr>
          <p:cNvPr id="11" name="타원 10"/>
          <p:cNvSpPr/>
          <p:nvPr/>
        </p:nvSpPr>
        <p:spPr>
          <a:xfrm>
            <a:off x="1675859" y="1682718"/>
            <a:ext cx="533391" cy="535277"/>
          </a:xfrm>
          <a:prstGeom prst="ellipse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3100" y="3785305"/>
            <a:ext cx="2062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휴대폰 </a:t>
            </a:r>
            <a:r>
              <a:rPr lang="ko-KR" altLang="en-US" sz="140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사진 이름</a:t>
            </a:r>
            <a:endParaRPr lang="en-US" altLang="ko-KR" sz="1400" smtClean="0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/>
            <a:r>
              <a:rPr lang="ko-KR" altLang="en-US" sz="140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수정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기능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 flipV="1">
            <a:off x="1038670" y="4321049"/>
            <a:ext cx="1827365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33" y="2376826"/>
            <a:ext cx="1063632" cy="10636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47321" y="1794972"/>
            <a:ext cx="6777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595959"/>
                </a:solidFill>
                <a:latin typeface="+mj-lt"/>
                <a:ea typeface="a옛날사진관4" panose="02020600000000000000" pitchFamily="18" charset="-127"/>
              </a:rPr>
              <a:t>01</a:t>
            </a:r>
            <a:endParaRPr lang="ko-KR" altLang="en-US" sz="1500" b="1" dirty="0">
              <a:solidFill>
                <a:srgbClr val="595959"/>
              </a:solidFill>
              <a:latin typeface="+mj-lt"/>
              <a:ea typeface="a옛날사진관4" panose="02020600000000000000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805374" y="4495892"/>
            <a:ext cx="2345072" cy="122159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휴대폰에 저장된 사진의 이름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장소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, </a:t>
            </a:r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시간등을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수정할 수 있다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11004" y="3846512"/>
            <a:ext cx="22291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편집한 사진의 </a:t>
            </a:r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위치수정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flipV="1">
            <a:off x="9211329" y="4321049"/>
            <a:ext cx="1827365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919980" y="1794972"/>
            <a:ext cx="6777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smtClean="0">
                <a:solidFill>
                  <a:srgbClr val="595959"/>
                </a:solidFill>
                <a:latin typeface="+mj-lt"/>
                <a:ea typeface="a옛날사진관4" panose="02020600000000000000" pitchFamily="18" charset="-127"/>
              </a:rPr>
              <a:t>04</a:t>
            </a:r>
            <a:endParaRPr lang="ko-KR" altLang="en-US" sz="1500" b="1">
              <a:solidFill>
                <a:srgbClr val="595959"/>
              </a:solidFill>
              <a:latin typeface="+mj-lt"/>
              <a:ea typeface="a옛날사진관4" panose="02020600000000000000" pitchFamily="18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978033" y="4495892"/>
            <a:ext cx="2345072" cy="122159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사진 옆에 메모를 남기고 싶은 경우 원하는 위치에 메모를 사진형식으로 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삽입해 준다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45731" y="3816576"/>
            <a:ext cx="222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폴더명에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따라 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파일이름 자동 변경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 flipV="1">
            <a:off x="6646153" y="4321048"/>
            <a:ext cx="1604740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207485" y="1794972"/>
            <a:ext cx="6777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smtClean="0">
                <a:solidFill>
                  <a:srgbClr val="595959"/>
                </a:solidFill>
                <a:latin typeface="+mj-lt"/>
                <a:ea typeface="a옛날사진관4" panose="02020600000000000000" pitchFamily="18" charset="-127"/>
              </a:rPr>
              <a:t>03</a:t>
            </a:r>
            <a:endParaRPr lang="ko-KR" altLang="en-US" sz="1500" b="1">
              <a:solidFill>
                <a:srgbClr val="595959"/>
              </a:solidFill>
              <a:latin typeface="+mj-lt"/>
              <a:ea typeface="a옛날사진관4" panose="02020600000000000000" pitchFamily="18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6265538" y="4495892"/>
            <a:ext cx="2345072" cy="122159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새로운 폴더에 사진 파일들을 이동시키면 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/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폴더명에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따라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파일 이름을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재설정해준다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10" y="2342751"/>
            <a:ext cx="1336016" cy="1336016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 flipV="1">
            <a:off x="3786181" y="4300459"/>
            <a:ext cx="1827365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494832" y="1774382"/>
            <a:ext cx="6777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smtClean="0">
                <a:solidFill>
                  <a:srgbClr val="595959"/>
                </a:solidFill>
                <a:latin typeface="+mj-lt"/>
                <a:ea typeface="a옛날사진관4" panose="02020600000000000000" pitchFamily="18" charset="-127"/>
              </a:rPr>
              <a:t>02</a:t>
            </a:r>
            <a:endParaRPr lang="ko-KR" altLang="en-US" sz="1500" b="1">
              <a:solidFill>
                <a:srgbClr val="595959"/>
              </a:solidFill>
              <a:latin typeface="+mj-lt"/>
              <a:ea typeface="a옛날사진관4" panose="02020600000000000000" pitchFamily="18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495040" y="4495892"/>
            <a:ext cx="2345072" cy="122159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사진을 편집하게 되면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편집한 사진을 원본 사진의 옆에 위치하도록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이름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장소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시간을 수정한다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165" y="2423521"/>
            <a:ext cx="1103756" cy="110375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031685" y="3795491"/>
            <a:ext cx="222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메모와 사진파일을 </a:t>
            </a:r>
            <a:r>
              <a:rPr lang="ko-KR" altLang="en-US" sz="140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같이 </a:t>
            </a:r>
            <a:endParaRPr lang="en-US" altLang="ko-KR" sz="1400" smtClean="0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/>
            <a:r>
              <a:rPr lang="ko-KR" altLang="en-US" sz="140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갤러리에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저장하는 기능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459416" y="6435251"/>
            <a:ext cx="1316252" cy="97862"/>
            <a:chOff x="5585949" y="6434553"/>
            <a:chExt cx="1316252" cy="97862"/>
          </a:xfrm>
        </p:grpSpPr>
        <p:grpSp>
          <p:nvGrpSpPr>
            <p:cNvPr id="61" name="그룹 60"/>
            <p:cNvGrpSpPr/>
            <p:nvPr/>
          </p:nvGrpSpPr>
          <p:grpSpPr>
            <a:xfrm>
              <a:off x="5585949" y="6434553"/>
              <a:ext cx="1034341" cy="97862"/>
              <a:chOff x="5555469" y="6434553"/>
              <a:chExt cx="1034341" cy="97862"/>
            </a:xfrm>
          </p:grpSpPr>
          <p:grpSp>
            <p:nvGrpSpPr>
              <p:cNvPr id="62" name="그룹 61"/>
              <p:cNvGrpSpPr/>
              <p:nvPr/>
            </p:nvGrpSpPr>
            <p:grpSpPr>
              <a:xfrm>
                <a:off x="6166009" y="6434669"/>
                <a:ext cx="423801" cy="94593"/>
                <a:chOff x="6048703" y="6434669"/>
                <a:chExt cx="423801" cy="94593"/>
              </a:xfrm>
            </p:grpSpPr>
            <p:sp>
              <p:nvSpPr>
                <p:cNvPr id="65" name="타원 64"/>
                <p:cNvSpPr/>
                <p:nvPr/>
              </p:nvSpPr>
              <p:spPr>
                <a:xfrm rot="16200000">
                  <a:off x="6048703" y="6434669"/>
                  <a:ext cx="94593" cy="94593"/>
                </a:xfrm>
                <a:prstGeom prst="ellipse">
                  <a:avLst/>
                </a:prstGeom>
                <a:solidFill>
                  <a:srgbClr val="5656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옛날사진관4" panose="02020600000000000000" pitchFamily="18" charset="-127"/>
                    <a:ea typeface="a옛날사진관4" panose="02020600000000000000" pitchFamily="18" charset="-127"/>
                  </a:endParaRPr>
                </a:p>
              </p:txBody>
            </p:sp>
            <p:sp>
              <p:nvSpPr>
                <p:cNvPr id="66" name="타원 65"/>
                <p:cNvSpPr/>
                <p:nvPr/>
              </p:nvSpPr>
              <p:spPr>
                <a:xfrm rot="16200000">
                  <a:off x="6377911" y="6434669"/>
                  <a:ext cx="94593" cy="94593"/>
                </a:xfrm>
                <a:prstGeom prst="ellipse">
                  <a:avLst/>
                </a:prstGeom>
                <a:solidFill>
                  <a:srgbClr val="5656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옛날사진관4" panose="02020600000000000000" pitchFamily="18" charset="-127"/>
                    <a:ea typeface="a옛날사진관4" panose="02020600000000000000" pitchFamily="18" charset="-127"/>
                  </a:endParaRPr>
                </a:p>
              </p:txBody>
            </p:sp>
          </p:grpSp>
          <p:sp>
            <p:nvSpPr>
              <p:cNvPr id="63" name="타원 62"/>
              <p:cNvSpPr/>
              <p:nvPr/>
            </p:nvSpPr>
            <p:spPr>
              <a:xfrm rot="16200000">
                <a:off x="5847541" y="6437822"/>
                <a:ext cx="94593" cy="94593"/>
              </a:xfrm>
              <a:prstGeom prst="ellipse">
                <a:avLst/>
              </a:prstGeom>
              <a:noFill/>
              <a:ln w="38100">
                <a:solidFill>
                  <a:srgbClr val="F293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</p:txBody>
          </p:sp>
          <p:sp>
            <p:nvSpPr>
              <p:cNvPr id="64" name="타원 63"/>
              <p:cNvSpPr/>
              <p:nvPr/>
            </p:nvSpPr>
            <p:spPr>
              <a:xfrm rot="16200000">
                <a:off x="5555469" y="6434553"/>
                <a:ext cx="94593" cy="94593"/>
              </a:xfrm>
              <a:prstGeom prst="ellipse">
                <a:avLst/>
              </a:prstGeom>
              <a:solidFill>
                <a:srgbClr val="5656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</p:txBody>
          </p:sp>
        </p:grpSp>
        <p:sp>
          <p:nvSpPr>
            <p:cNvPr id="56" name="타원 55"/>
            <p:cNvSpPr/>
            <p:nvPr/>
          </p:nvSpPr>
          <p:spPr>
            <a:xfrm rot="16200000">
              <a:off x="6807608" y="6434553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0058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06" y="397170"/>
            <a:ext cx="7457514" cy="774557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887953" y="3073472"/>
            <a:ext cx="4406194" cy="7848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00" b="1" i="0" u="none" strike="noStrike" kern="0" cap="none" spc="30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</a:rPr>
              <a:t>3. </a:t>
            </a:r>
            <a:r>
              <a:rPr kumimoji="0" lang="en-US" altLang="ko-KR" sz="4500" b="1" i="0" u="none" strike="noStrike" kern="0" cap="none" spc="30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</a:rPr>
              <a:t>UI </a:t>
            </a:r>
            <a:r>
              <a:rPr lang="ko-KR" altLang="en-US" sz="4500" b="1" kern="0" spc="30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스케치</a:t>
            </a:r>
            <a:endParaRPr kumimoji="0" lang="en-US" altLang="ko-KR" sz="1300" b="1" i="0" u="none" strike="noStrike" kern="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445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19648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6724</TotalTime>
  <Words>980</Words>
  <Application>Microsoft Office PowerPoint</Application>
  <PresentationFormat>와이드스크린</PresentationFormat>
  <Paragraphs>329</Paragraphs>
  <Slides>33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맑은 고딕</vt:lpstr>
      <vt:lpstr>a옛날사진관4</vt:lpstr>
      <vt:lpstr>Arial</vt:lpstr>
      <vt:lpstr>나눔바른고딕</vt:lpstr>
      <vt:lpstr>210 맨발의청춘 R</vt:lpstr>
      <vt:lpstr>Adobe 고딕 Std B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미진</dc:creator>
  <cp:lastModifiedBy>Cho mijin</cp:lastModifiedBy>
  <cp:revision>204</cp:revision>
  <dcterms:created xsi:type="dcterms:W3CDTF">2019-09-05T03:53:56Z</dcterms:created>
  <dcterms:modified xsi:type="dcterms:W3CDTF">2019-12-18T23:03:07Z</dcterms:modified>
</cp:coreProperties>
</file>